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4" r:id="rId2"/>
    <p:sldId id="257" r:id="rId3"/>
    <p:sldId id="275" r:id="rId4"/>
    <p:sldId id="280" r:id="rId5"/>
    <p:sldId id="276" r:id="rId6"/>
    <p:sldId id="278" r:id="rId7"/>
    <p:sldId id="277" r:id="rId8"/>
    <p:sldId id="293" r:id="rId9"/>
    <p:sldId id="256" r:id="rId10"/>
    <p:sldId id="262" r:id="rId11"/>
    <p:sldId id="263" r:id="rId12"/>
    <p:sldId id="264" r:id="rId13"/>
    <p:sldId id="265" r:id="rId14"/>
    <p:sldId id="266" r:id="rId15"/>
    <p:sldId id="282" r:id="rId16"/>
    <p:sldId id="283" r:id="rId17"/>
    <p:sldId id="288" r:id="rId18"/>
    <p:sldId id="287" r:id="rId19"/>
    <p:sldId id="289" r:id="rId20"/>
    <p:sldId id="290" r:id="rId21"/>
    <p:sldId id="284" r:id="rId22"/>
    <p:sldId id="285" r:id="rId23"/>
    <p:sldId id="291" r:id="rId24"/>
    <p:sldId id="292" r:id="rId25"/>
    <p:sldId id="267" r:id="rId26"/>
    <p:sldId id="281" r:id="rId27"/>
    <p:sldId id="294" r:id="rId28"/>
    <p:sldId id="295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C8407-723A-456D-82CB-B9FB6D70B12A}" v="268" dt="2021-11-12T09:43:50.518"/>
    <p1510:client id="{3E8FDE5C-E922-412E-8B8A-1F121E52FBD1}" v="55" dt="2021-11-12T09:07:32.489"/>
    <p1510:client id="{3EF4DECE-E320-46E7-AC2A-FBBE1EEEA688}" v="632" dt="2021-11-12T10:18:16.577"/>
    <p1510:client id="{571F55C3-8ECE-4944-9B38-2E6242937EF8}" v="823" dt="2021-11-12T11:24:53.118"/>
    <p1510:client id="{78CFD1DE-F947-C54E-8EA6-F47455ADB0B8}" v="4" dt="2021-11-12T09:36:34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Ribolla" userId="feddd3a4-25c3-41a4-8960-2237a03444dd" providerId="ADAL" clId="{3D59D0F5-2606-0D46-B0D0-D8AA6929BB4D}"/>
    <pc:docChg chg="addSld delSld modSld">
      <pc:chgData name="Gabriele Ribolla" userId="feddd3a4-25c3-41a4-8960-2237a03444dd" providerId="ADAL" clId="{3D59D0F5-2606-0D46-B0D0-D8AA6929BB4D}" dt="2021-11-12T07:14:38.553" v="53" actId="20577"/>
      <pc:docMkLst>
        <pc:docMk/>
      </pc:docMkLst>
      <pc:sldChg chg="modSp add">
        <pc:chgData name="Gabriele Ribolla" userId="feddd3a4-25c3-41a4-8960-2237a03444dd" providerId="ADAL" clId="{3D59D0F5-2606-0D46-B0D0-D8AA6929BB4D}" dt="2021-11-12T07:14:38.553" v="53" actId="20577"/>
        <pc:sldMkLst>
          <pc:docMk/>
          <pc:sldMk cId="3383649683" sldId="257"/>
        </pc:sldMkLst>
        <pc:spChg chg="mod">
          <ac:chgData name="Gabriele Ribolla" userId="feddd3a4-25c3-41a4-8960-2237a03444dd" providerId="ADAL" clId="{3D59D0F5-2606-0D46-B0D0-D8AA6929BB4D}" dt="2021-11-12T07:14:38.553" v="53" actId="20577"/>
          <ac:spMkLst>
            <pc:docMk/>
            <pc:sldMk cId="3383649683" sldId="257"/>
            <ac:spMk id="2" creationId="{00000000-0000-0000-0000-000000000000}"/>
          </ac:spMkLst>
        </pc:spChg>
        <pc:spChg chg="mod">
          <ac:chgData name="Gabriele Ribolla" userId="feddd3a4-25c3-41a4-8960-2237a03444dd" providerId="ADAL" clId="{3D59D0F5-2606-0D46-B0D0-D8AA6929BB4D}" dt="2021-11-12T07:14:18.708" v="30" actId="20577"/>
          <ac:spMkLst>
            <pc:docMk/>
            <pc:sldMk cId="3383649683" sldId="257"/>
            <ac:spMk id="5" creationId="{00000000-0000-0000-0000-000000000000}"/>
          </ac:spMkLst>
        </pc:spChg>
      </pc:sldChg>
      <pc:sldChg chg="del">
        <pc:chgData name="Gabriele Ribolla" userId="feddd3a4-25c3-41a4-8960-2237a03444dd" providerId="ADAL" clId="{3D59D0F5-2606-0D46-B0D0-D8AA6929BB4D}" dt="2021-11-12T07:12:49.191" v="1" actId="2696"/>
        <pc:sldMkLst>
          <pc:docMk/>
          <pc:sldMk cId="1751112552" sldId="261"/>
        </pc:sldMkLst>
      </pc:sldChg>
      <pc:sldChg chg="modSp add">
        <pc:chgData name="Gabriele Ribolla" userId="feddd3a4-25c3-41a4-8960-2237a03444dd" providerId="ADAL" clId="{3D59D0F5-2606-0D46-B0D0-D8AA6929BB4D}" dt="2021-11-12T07:13:31.292" v="24" actId="20577"/>
        <pc:sldMkLst>
          <pc:docMk/>
          <pc:sldMk cId="136537932" sldId="274"/>
        </pc:sldMkLst>
        <pc:spChg chg="mod">
          <ac:chgData name="Gabriele Ribolla" userId="feddd3a4-25c3-41a4-8960-2237a03444dd" providerId="ADAL" clId="{3D59D0F5-2606-0D46-B0D0-D8AA6929BB4D}" dt="2021-11-12T07:13:31.292" v="24" actId="20577"/>
          <ac:spMkLst>
            <pc:docMk/>
            <pc:sldMk cId="136537932" sldId="274"/>
            <ac:spMk id="134" creationId="{00000000-0000-0000-0000-000000000000}"/>
          </ac:spMkLst>
        </pc:spChg>
      </pc:sldChg>
    </pc:docChg>
  </pc:docChgLst>
  <pc:docChgLst>
    <pc:chgData name="Gabriele Ribolla" userId="feddd3a4-25c3-41a4-8960-2237a03444dd" providerId="ADAL" clId="{78CFD1DE-F947-C54E-8EA6-F47455ADB0B8}"/>
    <pc:docChg chg="undo custSel addSld delSld modSld">
      <pc:chgData name="Gabriele Ribolla" userId="feddd3a4-25c3-41a4-8960-2237a03444dd" providerId="ADAL" clId="{78CFD1DE-F947-C54E-8EA6-F47455ADB0B8}" dt="2021-11-12T09:36:34.676" v="4" actId="700"/>
      <pc:docMkLst>
        <pc:docMk/>
      </pc:docMkLst>
      <pc:sldChg chg="modSp add del mod modClrScheme chgLayout">
        <pc:chgData name="Gabriele Ribolla" userId="feddd3a4-25c3-41a4-8960-2237a03444dd" providerId="ADAL" clId="{78CFD1DE-F947-C54E-8EA6-F47455ADB0B8}" dt="2021-11-12T09:36:34.676" v="4" actId="700"/>
        <pc:sldMkLst>
          <pc:docMk/>
          <pc:sldMk cId="3383649683" sldId="257"/>
        </pc:sldMkLst>
        <pc:spChg chg="mod ord">
          <ac:chgData name="Gabriele Ribolla" userId="feddd3a4-25c3-41a4-8960-2237a03444dd" providerId="ADAL" clId="{78CFD1DE-F947-C54E-8EA6-F47455ADB0B8}" dt="2021-11-12T09:36:34.676" v="4" actId="700"/>
          <ac:spMkLst>
            <pc:docMk/>
            <pc:sldMk cId="3383649683" sldId="257"/>
            <ac:spMk id="2" creationId="{00000000-0000-0000-0000-000000000000}"/>
          </ac:spMkLst>
        </pc:spChg>
        <pc:spChg chg="mod ord">
          <ac:chgData name="Gabriele Ribolla" userId="feddd3a4-25c3-41a4-8960-2237a03444dd" providerId="ADAL" clId="{78CFD1DE-F947-C54E-8EA6-F47455ADB0B8}" dt="2021-11-12T09:36:34.676" v="4" actId="700"/>
          <ac:spMkLst>
            <pc:docMk/>
            <pc:sldMk cId="3383649683" sldId="257"/>
            <ac:spMk id="4" creationId="{00000000-0000-0000-0000-000000000000}"/>
          </ac:spMkLst>
        </pc:spChg>
      </pc:sldChg>
      <pc:sldChg chg="add">
        <pc:chgData name="Gabriele Ribolla" userId="feddd3a4-25c3-41a4-8960-2237a03444dd" providerId="ADAL" clId="{78CFD1DE-F947-C54E-8EA6-F47455ADB0B8}" dt="2021-11-12T07:18:02.888" v="0" actId="22"/>
        <pc:sldMkLst>
          <pc:docMk/>
          <pc:sldMk cId="1888923124" sldId="275"/>
        </pc:sldMkLst>
      </pc:sldChg>
    </pc:docChg>
  </pc:docChgLst>
  <pc:docChgLst>
    <pc:chgData name="Enrico Tranquillini" userId="S::10524097@polimi.it::8bcf3bf2-cc3b-49c2-ba5b-d689717376d1" providerId="AD" clId="Web-{3E8FDE5C-E922-412E-8B8A-1F121E52FBD1}"/>
    <pc:docChg chg="modSld">
      <pc:chgData name="Enrico Tranquillini" userId="S::10524097@polimi.it::8bcf3bf2-cc3b-49c2-ba5b-d689717376d1" providerId="AD" clId="Web-{3E8FDE5C-E922-412E-8B8A-1F121E52FBD1}" dt="2021-11-12T09:07:23.629" v="52" actId="20577"/>
      <pc:docMkLst>
        <pc:docMk/>
      </pc:docMkLst>
      <pc:sldChg chg="modSp">
        <pc:chgData name="Enrico Tranquillini" userId="S::10524097@polimi.it::8bcf3bf2-cc3b-49c2-ba5b-d689717376d1" providerId="AD" clId="Web-{3E8FDE5C-E922-412E-8B8A-1F121E52FBD1}" dt="2021-11-12T09:07:23.629" v="52" actId="20577"/>
        <pc:sldMkLst>
          <pc:docMk/>
          <pc:sldMk cId="3383649683" sldId="257"/>
        </pc:sldMkLst>
        <pc:spChg chg="mod">
          <ac:chgData name="Enrico Tranquillini" userId="S::10524097@polimi.it::8bcf3bf2-cc3b-49c2-ba5b-d689717376d1" providerId="AD" clId="Web-{3E8FDE5C-E922-412E-8B8A-1F121E52FBD1}" dt="2021-11-12T09:07:23.629" v="52" actId="20577"/>
          <ac:spMkLst>
            <pc:docMk/>
            <pc:sldMk cId="3383649683" sldId="257"/>
            <ac:spMk id="5" creationId="{00000000-0000-0000-0000-000000000000}"/>
          </ac:spMkLst>
        </pc:spChg>
      </pc:sldChg>
      <pc:sldChg chg="modSp">
        <pc:chgData name="Enrico Tranquillini" userId="S::10524097@polimi.it::8bcf3bf2-cc3b-49c2-ba5b-d689717376d1" providerId="AD" clId="Web-{3E8FDE5C-E922-412E-8B8A-1F121E52FBD1}" dt="2021-11-12T09:05:31.470" v="2" actId="20577"/>
        <pc:sldMkLst>
          <pc:docMk/>
          <pc:sldMk cId="3977761692" sldId="262"/>
        </pc:sldMkLst>
        <pc:spChg chg="mod">
          <ac:chgData name="Enrico Tranquillini" userId="S::10524097@polimi.it::8bcf3bf2-cc3b-49c2-ba5b-d689717376d1" providerId="AD" clId="Web-{3E8FDE5C-E922-412E-8B8A-1F121E52FBD1}" dt="2021-11-12T09:05:31.470" v="2" actId="20577"/>
          <ac:spMkLst>
            <pc:docMk/>
            <pc:sldMk cId="3977761692" sldId="262"/>
            <ac:spMk id="2" creationId="{A6720190-7981-4754-9AF0-EE82E6386389}"/>
          </ac:spMkLst>
        </pc:spChg>
      </pc:sldChg>
    </pc:docChg>
  </pc:docChgLst>
  <pc:docChgLst>
    <pc:chgData name="Enrico Tranquillini" userId="8bcf3bf2-cc3b-49c2-ba5b-d689717376d1" providerId="ADAL" clId="{3EF4DECE-E320-46E7-AC2A-FBBE1EEEA688}"/>
    <pc:docChg chg="undo custSel addSld delSld modSld sldOrd">
      <pc:chgData name="Enrico Tranquillini" userId="8bcf3bf2-cc3b-49c2-ba5b-d689717376d1" providerId="ADAL" clId="{3EF4DECE-E320-46E7-AC2A-FBBE1EEEA688}" dt="2021-11-12T10:18:16.577" v="637" actId="1076"/>
      <pc:docMkLst>
        <pc:docMk/>
      </pc:docMkLst>
      <pc:sldChg chg="addSp modSp mod">
        <pc:chgData name="Enrico Tranquillini" userId="8bcf3bf2-cc3b-49c2-ba5b-d689717376d1" providerId="ADAL" clId="{3EF4DECE-E320-46E7-AC2A-FBBE1EEEA688}" dt="2021-11-12T09:27:20.782" v="59" actId="14100"/>
        <pc:sldMkLst>
          <pc:docMk/>
          <pc:sldMk cId="1888923124" sldId="275"/>
        </pc:sldMkLst>
        <pc:spChg chg="add mod">
          <ac:chgData name="Enrico Tranquillini" userId="8bcf3bf2-cc3b-49c2-ba5b-d689717376d1" providerId="ADAL" clId="{3EF4DECE-E320-46E7-AC2A-FBBE1EEEA688}" dt="2021-11-12T09:27:20.782" v="59" actId="14100"/>
          <ac:spMkLst>
            <pc:docMk/>
            <pc:sldMk cId="1888923124" sldId="275"/>
            <ac:spMk id="3" creationId="{76DF72E8-3DB2-4B68-9916-35B1E19E9E12}"/>
          </ac:spMkLst>
        </pc:spChg>
      </pc:sldChg>
      <pc:sldChg chg="del">
        <pc:chgData name="Enrico Tranquillini" userId="8bcf3bf2-cc3b-49c2-ba5b-d689717376d1" providerId="ADAL" clId="{3EF4DECE-E320-46E7-AC2A-FBBE1EEEA688}" dt="2021-11-12T09:43:12.059" v="232" actId="2696"/>
        <pc:sldMkLst>
          <pc:docMk/>
          <pc:sldMk cId="429299773" sldId="276"/>
        </pc:sldMkLst>
      </pc:sldChg>
      <pc:sldChg chg="modSp add mod">
        <pc:chgData name="Enrico Tranquillini" userId="8bcf3bf2-cc3b-49c2-ba5b-d689717376d1" providerId="ADAL" clId="{3EF4DECE-E320-46E7-AC2A-FBBE1EEEA688}" dt="2021-11-12T09:45:53.148" v="393" actId="20577"/>
        <pc:sldMkLst>
          <pc:docMk/>
          <pc:sldMk cId="740251278" sldId="276"/>
        </pc:sldMkLst>
        <pc:spChg chg="mod">
          <ac:chgData name="Enrico Tranquillini" userId="8bcf3bf2-cc3b-49c2-ba5b-d689717376d1" providerId="ADAL" clId="{3EF4DECE-E320-46E7-AC2A-FBBE1EEEA688}" dt="2021-11-12T09:45:53.148" v="393" actId="20577"/>
          <ac:spMkLst>
            <pc:docMk/>
            <pc:sldMk cId="740251278" sldId="276"/>
            <ac:spMk id="3" creationId="{F2F8DC0C-FE67-4F28-ABE1-DDD434F84924}"/>
          </ac:spMkLst>
        </pc:spChg>
      </pc:sldChg>
      <pc:sldChg chg="addSp delSp modSp add mod">
        <pc:chgData name="Enrico Tranquillini" userId="8bcf3bf2-cc3b-49c2-ba5b-d689717376d1" providerId="ADAL" clId="{3EF4DECE-E320-46E7-AC2A-FBBE1EEEA688}" dt="2021-11-12T10:06:38.182" v="518" actId="1076"/>
        <pc:sldMkLst>
          <pc:docMk/>
          <pc:sldMk cId="2865412918" sldId="277"/>
        </pc:sldMkLst>
        <pc:spChg chg="add del mod">
          <ac:chgData name="Enrico Tranquillini" userId="8bcf3bf2-cc3b-49c2-ba5b-d689717376d1" providerId="ADAL" clId="{3EF4DECE-E320-46E7-AC2A-FBBE1EEEA688}" dt="2021-11-12T10:06:03.838" v="513" actId="20577"/>
          <ac:spMkLst>
            <pc:docMk/>
            <pc:sldMk cId="2865412918" sldId="277"/>
            <ac:spMk id="3" creationId="{F13AC11B-A475-4991-9018-12A232538719}"/>
          </ac:spMkLst>
        </pc:spChg>
        <pc:spChg chg="add del mod">
          <ac:chgData name="Enrico Tranquillini" userId="8bcf3bf2-cc3b-49c2-ba5b-d689717376d1" providerId="ADAL" clId="{3EF4DECE-E320-46E7-AC2A-FBBE1EEEA688}" dt="2021-11-12T10:00:44.508" v="490" actId="478"/>
          <ac:spMkLst>
            <pc:docMk/>
            <pc:sldMk cId="2865412918" sldId="277"/>
            <ac:spMk id="6" creationId="{9CF18E16-91EB-4825-8ED6-10ACB8BBA14C}"/>
          </ac:spMkLst>
        </pc:spChg>
        <pc:picChg chg="add mod">
          <ac:chgData name="Enrico Tranquillini" userId="8bcf3bf2-cc3b-49c2-ba5b-d689717376d1" providerId="ADAL" clId="{3EF4DECE-E320-46E7-AC2A-FBBE1EEEA688}" dt="2021-11-12T10:03:54.118" v="500" actId="1076"/>
          <ac:picMkLst>
            <pc:docMk/>
            <pc:sldMk cId="2865412918" sldId="277"/>
            <ac:picMk id="5" creationId="{2196005F-DAC9-430F-81CE-F487772B2986}"/>
          </ac:picMkLst>
        </pc:picChg>
        <pc:picChg chg="add mod">
          <ac:chgData name="Enrico Tranquillini" userId="8bcf3bf2-cc3b-49c2-ba5b-d689717376d1" providerId="ADAL" clId="{3EF4DECE-E320-46E7-AC2A-FBBE1EEEA688}" dt="2021-11-12T10:06:38.182" v="518" actId="1076"/>
          <ac:picMkLst>
            <pc:docMk/>
            <pc:sldMk cId="2865412918" sldId="277"/>
            <ac:picMk id="6" creationId="{3933EA02-6A40-4EDE-8509-D1C3DF1858AB}"/>
          </ac:picMkLst>
        </pc:picChg>
        <pc:cxnChg chg="add mod">
          <ac:chgData name="Enrico Tranquillini" userId="8bcf3bf2-cc3b-49c2-ba5b-d689717376d1" providerId="ADAL" clId="{3EF4DECE-E320-46E7-AC2A-FBBE1EEEA688}" dt="2021-11-12T10:03:59.729" v="502" actId="1076"/>
          <ac:cxnSpMkLst>
            <pc:docMk/>
            <pc:sldMk cId="2865412918" sldId="277"/>
            <ac:cxnSpMk id="7" creationId="{EFD838B1-8A8A-4526-86F7-0209EBDDE9F9}"/>
          </ac:cxnSpMkLst>
        </pc:cxnChg>
        <pc:cxnChg chg="add mod">
          <ac:chgData name="Enrico Tranquillini" userId="8bcf3bf2-cc3b-49c2-ba5b-d689717376d1" providerId="ADAL" clId="{3EF4DECE-E320-46E7-AC2A-FBBE1EEEA688}" dt="2021-11-12T10:03:56.835" v="501" actId="1076"/>
          <ac:cxnSpMkLst>
            <pc:docMk/>
            <pc:sldMk cId="2865412918" sldId="277"/>
            <ac:cxnSpMk id="9" creationId="{CCF1BDF4-FF14-40F3-8053-69A8312686B4}"/>
          </ac:cxnSpMkLst>
        </pc:cxnChg>
      </pc:sldChg>
      <pc:sldChg chg="modSp del mod ord">
        <pc:chgData name="Enrico Tranquillini" userId="8bcf3bf2-cc3b-49c2-ba5b-d689717376d1" providerId="ADAL" clId="{3EF4DECE-E320-46E7-AC2A-FBBE1EEEA688}" dt="2021-11-12T09:37:52.014" v="130" actId="2696"/>
        <pc:sldMkLst>
          <pc:docMk/>
          <pc:sldMk cId="3271556252" sldId="277"/>
        </pc:sldMkLst>
        <pc:spChg chg="mod">
          <ac:chgData name="Enrico Tranquillini" userId="8bcf3bf2-cc3b-49c2-ba5b-d689717376d1" providerId="ADAL" clId="{3EF4DECE-E320-46E7-AC2A-FBBE1EEEA688}" dt="2021-11-12T09:34:22.762" v="120" actId="20577"/>
          <ac:spMkLst>
            <pc:docMk/>
            <pc:sldMk cId="3271556252" sldId="277"/>
            <ac:spMk id="3" creationId="{F13AC11B-A475-4991-9018-12A232538719}"/>
          </ac:spMkLst>
        </pc:spChg>
      </pc:sldChg>
      <pc:sldChg chg="addSp delSp modSp del mod">
        <pc:chgData name="Enrico Tranquillini" userId="8bcf3bf2-cc3b-49c2-ba5b-d689717376d1" providerId="ADAL" clId="{3EF4DECE-E320-46E7-AC2A-FBBE1EEEA688}" dt="2021-11-12T09:37:37.021" v="128" actId="2696"/>
        <pc:sldMkLst>
          <pc:docMk/>
          <pc:sldMk cId="1968855768" sldId="278"/>
        </pc:sldMkLst>
        <pc:spChg chg="del">
          <ac:chgData name="Enrico Tranquillini" userId="8bcf3bf2-cc3b-49c2-ba5b-d689717376d1" providerId="ADAL" clId="{3EF4DECE-E320-46E7-AC2A-FBBE1EEEA688}" dt="2021-11-12T09:35:55.632" v="121" actId="478"/>
          <ac:spMkLst>
            <pc:docMk/>
            <pc:sldMk cId="1968855768" sldId="278"/>
            <ac:spMk id="3" creationId="{6416E207-3D87-4E44-B284-38864184A679}"/>
          </ac:spMkLst>
        </pc:spChg>
        <pc:spChg chg="add del mod">
          <ac:chgData name="Enrico Tranquillini" userId="8bcf3bf2-cc3b-49c2-ba5b-d689717376d1" providerId="ADAL" clId="{3EF4DECE-E320-46E7-AC2A-FBBE1EEEA688}" dt="2021-11-12T09:36:34.222" v="122" actId="22"/>
          <ac:spMkLst>
            <pc:docMk/>
            <pc:sldMk cId="1968855768" sldId="278"/>
            <ac:spMk id="5" creationId="{7E7D7E17-2BAB-4C05-A526-1A07CB763D8D}"/>
          </ac:spMkLst>
        </pc:spChg>
        <pc:picChg chg="add mod ord">
          <ac:chgData name="Enrico Tranquillini" userId="8bcf3bf2-cc3b-49c2-ba5b-d689717376d1" providerId="ADAL" clId="{3EF4DECE-E320-46E7-AC2A-FBBE1EEEA688}" dt="2021-11-12T09:36:44.625" v="124" actId="14100"/>
          <ac:picMkLst>
            <pc:docMk/>
            <pc:sldMk cId="1968855768" sldId="278"/>
            <ac:picMk id="7" creationId="{09696DB3-B232-4859-927F-6CEFCAE7E938}"/>
          </ac:picMkLst>
        </pc:picChg>
      </pc:sldChg>
      <pc:sldChg chg="modSp add mod">
        <pc:chgData name="Enrico Tranquillini" userId="8bcf3bf2-cc3b-49c2-ba5b-d689717376d1" providerId="ADAL" clId="{3EF4DECE-E320-46E7-AC2A-FBBE1EEEA688}" dt="2021-11-12T09:56:37.711" v="452" actId="14100"/>
        <pc:sldMkLst>
          <pc:docMk/>
          <pc:sldMk cId="2862979677" sldId="278"/>
        </pc:sldMkLst>
        <pc:spChg chg="mod">
          <ac:chgData name="Enrico Tranquillini" userId="8bcf3bf2-cc3b-49c2-ba5b-d689717376d1" providerId="ADAL" clId="{3EF4DECE-E320-46E7-AC2A-FBBE1EEEA688}" dt="2021-11-12T09:44:51.708" v="370" actId="20577"/>
          <ac:spMkLst>
            <pc:docMk/>
            <pc:sldMk cId="2862979677" sldId="278"/>
            <ac:spMk id="2" creationId="{465C68CD-E24C-416D-A93B-FE1130DE10DB}"/>
          </ac:spMkLst>
        </pc:spChg>
        <pc:picChg chg="mod">
          <ac:chgData name="Enrico Tranquillini" userId="8bcf3bf2-cc3b-49c2-ba5b-d689717376d1" providerId="ADAL" clId="{3EF4DECE-E320-46E7-AC2A-FBBE1EEEA688}" dt="2021-11-12T09:56:37.711" v="452" actId="14100"/>
          <ac:picMkLst>
            <pc:docMk/>
            <pc:sldMk cId="2862979677" sldId="278"/>
            <ac:picMk id="7" creationId="{09696DB3-B232-4859-927F-6CEFCAE7E938}"/>
          </ac:picMkLst>
        </pc:picChg>
      </pc:sldChg>
      <pc:sldChg chg="del">
        <pc:chgData name="Enrico Tranquillini" userId="8bcf3bf2-cc3b-49c2-ba5b-d689717376d1" providerId="ADAL" clId="{3EF4DECE-E320-46E7-AC2A-FBBE1EEEA688}" dt="2021-11-12T09:37:12.354" v="127" actId="47"/>
        <pc:sldMkLst>
          <pc:docMk/>
          <pc:sldMk cId="2950648364" sldId="279"/>
        </pc:sldMkLst>
      </pc:sldChg>
      <pc:sldChg chg="del">
        <pc:chgData name="Enrico Tranquillini" userId="8bcf3bf2-cc3b-49c2-ba5b-d689717376d1" providerId="ADAL" clId="{3EF4DECE-E320-46E7-AC2A-FBBE1EEEA688}" dt="2021-11-12T09:38:07.744" v="133" actId="2696"/>
        <pc:sldMkLst>
          <pc:docMk/>
          <pc:sldMk cId="974296155" sldId="280"/>
        </pc:sldMkLst>
      </pc:sldChg>
      <pc:sldChg chg="modSp add mod">
        <pc:chgData name="Enrico Tranquillini" userId="8bcf3bf2-cc3b-49c2-ba5b-d689717376d1" providerId="ADAL" clId="{3EF4DECE-E320-46E7-AC2A-FBBE1EEEA688}" dt="2021-11-12T09:39:32.219" v="230" actId="14100"/>
        <pc:sldMkLst>
          <pc:docMk/>
          <pc:sldMk cId="1789405089" sldId="280"/>
        </pc:sldMkLst>
        <pc:spChg chg="mod">
          <ac:chgData name="Enrico Tranquillini" userId="8bcf3bf2-cc3b-49c2-ba5b-d689717376d1" providerId="ADAL" clId="{3EF4DECE-E320-46E7-AC2A-FBBE1EEEA688}" dt="2021-11-12T09:39:23.186" v="226" actId="1076"/>
          <ac:spMkLst>
            <pc:docMk/>
            <pc:sldMk cId="1789405089" sldId="280"/>
            <ac:spMk id="3" creationId="{8BC911C5-18B5-4075-A67F-8BCA847F721E}"/>
          </ac:spMkLst>
        </pc:spChg>
        <pc:spChg chg="mod">
          <ac:chgData name="Enrico Tranquillini" userId="8bcf3bf2-cc3b-49c2-ba5b-d689717376d1" providerId="ADAL" clId="{3EF4DECE-E320-46E7-AC2A-FBBE1EEEA688}" dt="2021-11-12T09:38:23.537" v="137" actId="1076"/>
          <ac:spMkLst>
            <pc:docMk/>
            <pc:sldMk cId="1789405089" sldId="280"/>
            <ac:spMk id="5" creationId="{5A5135F3-6219-431F-AE2E-169B5A68DCF8}"/>
          </ac:spMkLst>
        </pc:spChg>
        <pc:picChg chg="mod">
          <ac:chgData name="Enrico Tranquillini" userId="8bcf3bf2-cc3b-49c2-ba5b-d689717376d1" providerId="ADAL" clId="{3EF4DECE-E320-46E7-AC2A-FBBE1EEEA688}" dt="2021-11-12T09:39:27.117" v="228" actId="14100"/>
          <ac:picMkLst>
            <pc:docMk/>
            <pc:sldMk cId="1789405089" sldId="280"/>
            <ac:picMk id="4" creationId="{2478DB4E-96C0-4337-944A-386E71D88342}"/>
          </ac:picMkLst>
        </pc:picChg>
        <pc:picChg chg="mod">
          <ac:chgData name="Enrico Tranquillini" userId="8bcf3bf2-cc3b-49c2-ba5b-d689717376d1" providerId="ADAL" clId="{3EF4DECE-E320-46E7-AC2A-FBBE1EEEA688}" dt="2021-11-12T09:39:32.219" v="230" actId="14100"/>
          <ac:picMkLst>
            <pc:docMk/>
            <pc:sldMk cId="1789405089" sldId="280"/>
            <ac:picMk id="6" creationId="{96D186DF-1380-4FC5-A926-673B09C86D7C}"/>
          </ac:picMkLst>
        </pc:picChg>
      </pc:sldChg>
      <pc:sldChg chg="new del">
        <pc:chgData name="Enrico Tranquillini" userId="8bcf3bf2-cc3b-49c2-ba5b-d689717376d1" providerId="ADAL" clId="{3EF4DECE-E320-46E7-AC2A-FBBE1EEEA688}" dt="2021-11-12T09:37:58.242" v="132" actId="47"/>
        <pc:sldMkLst>
          <pc:docMk/>
          <pc:sldMk cId="4227094450" sldId="286"/>
        </pc:sldMkLst>
      </pc:sldChg>
      <pc:sldChg chg="del">
        <pc:chgData name="Enrico Tranquillini" userId="8bcf3bf2-cc3b-49c2-ba5b-d689717376d1" providerId="ADAL" clId="{3EF4DECE-E320-46E7-AC2A-FBBE1EEEA688}" dt="2021-11-12T09:46:30.495" v="394" actId="47"/>
        <pc:sldMkLst>
          <pc:docMk/>
          <pc:sldMk cId="1968855768" sldId="293"/>
        </pc:sldMkLst>
      </pc:sldChg>
      <pc:sldChg chg="addSp delSp modSp new mod ord">
        <pc:chgData name="Enrico Tranquillini" userId="8bcf3bf2-cc3b-49c2-ba5b-d689717376d1" providerId="ADAL" clId="{3EF4DECE-E320-46E7-AC2A-FBBE1EEEA688}" dt="2021-11-12T10:04:52.920" v="504" actId="1076"/>
        <pc:sldMkLst>
          <pc:docMk/>
          <pc:sldMk cId="2162833312" sldId="293"/>
        </pc:sldMkLst>
        <pc:spChg chg="mod">
          <ac:chgData name="Enrico Tranquillini" userId="8bcf3bf2-cc3b-49c2-ba5b-d689717376d1" providerId="ADAL" clId="{3EF4DECE-E320-46E7-AC2A-FBBE1EEEA688}" dt="2021-11-12T09:51:59.646" v="423" actId="1076"/>
          <ac:spMkLst>
            <pc:docMk/>
            <pc:sldMk cId="2162833312" sldId="293"/>
            <ac:spMk id="2" creationId="{924985D9-FFF7-40BA-B357-E5AA894EA94A}"/>
          </ac:spMkLst>
        </pc:spChg>
        <pc:spChg chg="del mod">
          <ac:chgData name="Enrico Tranquillini" userId="8bcf3bf2-cc3b-49c2-ba5b-d689717376d1" providerId="ADAL" clId="{3EF4DECE-E320-46E7-AC2A-FBBE1EEEA688}" dt="2021-11-12T09:52:54.810" v="425" actId="22"/>
          <ac:spMkLst>
            <pc:docMk/>
            <pc:sldMk cId="2162833312" sldId="293"/>
            <ac:spMk id="3" creationId="{165962C0-BDD9-4965-A1B1-3835BA473158}"/>
          </ac:spMkLst>
        </pc:spChg>
        <pc:picChg chg="add mod ord">
          <ac:chgData name="Enrico Tranquillini" userId="8bcf3bf2-cc3b-49c2-ba5b-d689717376d1" providerId="ADAL" clId="{3EF4DECE-E320-46E7-AC2A-FBBE1EEEA688}" dt="2021-11-12T10:04:52.920" v="504" actId="1076"/>
          <ac:picMkLst>
            <pc:docMk/>
            <pc:sldMk cId="2162833312" sldId="293"/>
            <ac:picMk id="5" creationId="{9C3F54C3-C9CB-4B98-8897-6A905B7DA80A}"/>
          </ac:picMkLst>
        </pc:picChg>
        <pc:picChg chg="add mod">
          <ac:chgData name="Enrico Tranquillini" userId="8bcf3bf2-cc3b-49c2-ba5b-d689717376d1" providerId="ADAL" clId="{3EF4DECE-E320-46E7-AC2A-FBBE1EEEA688}" dt="2021-11-12T09:53:41.014" v="437" actId="14100"/>
          <ac:picMkLst>
            <pc:docMk/>
            <pc:sldMk cId="2162833312" sldId="293"/>
            <ac:picMk id="7" creationId="{8D11DC4B-03C4-4D5B-AB9B-23E34EAE65F8}"/>
          </ac:picMkLst>
        </pc:picChg>
        <pc:picChg chg="add mod">
          <ac:chgData name="Enrico Tranquillini" userId="8bcf3bf2-cc3b-49c2-ba5b-d689717376d1" providerId="ADAL" clId="{3EF4DECE-E320-46E7-AC2A-FBBE1EEEA688}" dt="2021-11-12T09:54:12.430" v="445" actId="14100"/>
          <ac:picMkLst>
            <pc:docMk/>
            <pc:sldMk cId="2162833312" sldId="293"/>
            <ac:picMk id="9" creationId="{BF099549-1349-4399-AB70-98AC77FFA807}"/>
          </ac:picMkLst>
        </pc:picChg>
        <pc:picChg chg="add mod">
          <ac:chgData name="Enrico Tranquillini" userId="8bcf3bf2-cc3b-49c2-ba5b-d689717376d1" providerId="ADAL" clId="{3EF4DECE-E320-46E7-AC2A-FBBE1EEEA688}" dt="2021-11-12T10:04:49.605" v="503" actId="1076"/>
          <ac:picMkLst>
            <pc:docMk/>
            <pc:sldMk cId="2162833312" sldId="293"/>
            <ac:picMk id="11" creationId="{554E446C-5C8D-4B38-85AC-00BB605254B2}"/>
          </ac:picMkLst>
        </pc:picChg>
      </pc:sldChg>
      <pc:sldChg chg="addSp delSp modSp new mod">
        <pc:chgData name="Enrico Tranquillini" userId="8bcf3bf2-cc3b-49c2-ba5b-d689717376d1" providerId="ADAL" clId="{3EF4DECE-E320-46E7-AC2A-FBBE1EEEA688}" dt="2021-11-12T10:18:16.577" v="637" actId="1076"/>
        <pc:sldMkLst>
          <pc:docMk/>
          <pc:sldMk cId="306932578" sldId="294"/>
        </pc:sldMkLst>
        <pc:spChg chg="del">
          <ac:chgData name="Enrico Tranquillini" userId="8bcf3bf2-cc3b-49c2-ba5b-d689717376d1" providerId="ADAL" clId="{3EF4DECE-E320-46E7-AC2A-FBBE1EEEA688}" dt="2021-11-12T10:18:02.963" v="633" actId="478"/>
          <ac:spMkLst>
            <pc:docMk/>
            <pc:sldMk cId="306932578" sldId="294"/>
            <ac:spMk id="2" creationId="{863AB921-CD46-467E-BBDA-5AB5B07A18B9}"/>
          </ac:spMkLst>
        </pc:spChg>
        <pc:spChg chg="mod">
          <ac:chgData name="Enrico Tranquillini" userId="8bcf3bf2-cc3b-49c2-ba5b-d689717376d1" providerId="ADAL" clId="{3EF4DECE-E320-46E7-AC2A-FBBE1EEEA688}" dt="2021-11-12T10:13:49.979" v="549" actId="20577"/>
          <ac:spMkLst>
            <pc:docMk/>
            <pc:sldMk cId="306932578" sldId="294"/>
            <ac:spMk id="3" creationId="{8B34FCA4-5E5F-4867-A0E0-123F576E1CF8}"/>
          </ac:spMkLst>
        </pc:spChg>
        <pc:picChg chg="add mod">
          <ac:chgData name="Enrico Tranquillini" userId="8bcf3bf2-cc3b-49c2-ba5b-d689717376d1" providerId="ADAL" clId="{3EF4DECE-E320-46E7-AC2A-FBBE1EEEA688}" dt="2021-11-12T10:18:16.577" v="637" actId="1076"/>
          <ac:picMkLst>
            <pc:docMk/>
            <pc:sldMk cId="306932578" sldId="294"/>
            <ac:picMk id="5" creationId="{083370B9-0A33-48EE-871C-3BADEAE1B8D8}"/>
          </ac:picMkLst>
        </pc:picChg>
        <pc:picChg chg="add del mod">
          <ac:chgData name="Enrico Tranquillini" userId="8bcf3bf2-cc3b-49c2-ba5b-d689717376d1" providerId="ADAL" clId="{3EF4DECE-E320-46E7-AC2A-FBBE1EEEA688}" dt="2021-11-12T10:18:10.906" v="634" actId="478"/>
          <ac:picMkLst>
            <pc:docMk/>
            <pc:sldMk cId="306932578" sldId="294"/>
            <ac:picMk id="7" creationId="{F2EF55FA-367D-40A0-BB3A-A4237BF6800D}"/>
          </ac:picMkLst>
        </pc:picChg>
      </pc:sldChg>
      <pc:sldChg chg="addSp delSp modSp new mod">
        <pc:chgData name="Enrico Tranquillini" userId="8bcf3bf2-cc3b-49c2-ba5b-d689717376d1" providerId="ADAL" clId="{3EF4DECE-E320-46E7-AC2A-FBBE1EEEA688}" dt="2021-11-12T10:17:56.368" v="632" actId="478"/>
        <pc:sldMkLst>
          <pc:docMk/>
          <pc:sldMk cId="932895208" sldId="295"/>
        </pc:sldMkLst>
        <pc:spChg chg="del mod">
          <ac:chgData name="Enrico Tranquillini" userId="8bcf3bf2-cc3b-49c2-ba5b-d689717376d1" providerId="ADAL" clId="{3EF4DECE-E320-46E7-AC2A-FBBE1EEEA688}" dt="2021-11-12T10:17:42.399" v="596" actId="478"/>
          <ac:spMkLst>
            <pc:docMk/>
            <pc:sldMk cId="932895208" sldId="295"/>
            <ac:spMk id="2" creationId="{84F80734-BCA6-4AF0-8C87-353ECCEEE1D9}"/>
          </ac:spMkLst>
        </pc:spChg>
        <pc:spChg chg="del">
          <ac:chgData name="Enrico Tranquillini" userId="8bcf3bf2-cc3b-49c2-ba5b-d689717376d1" providerId="ADAL" clId="{3EF4DECE-E320-46E7-AC2A-FBBE1EEEA688}" dt="2021-11-12T10:16:24.422" v="592" actId="478"/>
          <ac:spMkLst>
            <pc:docMk/>
            <pc:sldMk cId="932895208" sldId="295"/>
            <ac:spMk id="3" creationId="{58AA3ED9-1598-4E66-8D39-969C0B51CFC3}"/>
          </ac:spMkLst>
        </pc:spChg>
        <pc:spChg chg="add del mod">
          <ac:chgData name="Enrico Tranquillini" userId="8bcf3bf2-cc3b-49c2-ba5b-d689717376d1" providerId="ADAL" clId="{3EF4DECE-E320-46E7-AC2A-FBBE1EEEA688}" dt="2021-11-12T10:17:56.368" v="632" actId="478"/>
          <ac:spMkLst>
            <pc:docMk/>
            <pc:sldMk cId="932895208" sldId="295"/>
            <ac:spMk id="5" creationId="{30D51C32-5E30-4E81-B4EB-77D03B410A06}"/>
          </ac:spMkLst>
        </pc:spChg>
        <pc:spChg chg="add mod">
          <ac:chgData name="Enrico Tranquillini" userId="8bcf3bf2-cc3b-49c2-ba5b-d689717376d1" providerId="ADAL" clId="{3EF4DECE-E320-46E7-AC2A-FBBE1EEEA688}" dt="2021-11-12T10:17:51.967" v="631" actId="20577"/>
          <ac:spMkLst>
            <pc:docMk/>
            <pc:sldMk cId="932895208" sldId="295"/>
            <ac:spMk id="6" creationId="{B46610AD-D64B-4430-969E-D3F6BF770831}"/>
          </ac:spMkLst>
        </pc:spChg>
      </pc:sldChg>
    </pc:docChg>
  </pc:docChgLst>
  <pc:docChgLst>
    <pc:chgData name="Matteo Costantini" userId="2946fcc5-1bc8-45fa-a332-ffd33682ddda" providerId="ADAL" clId="{362C8407-723A-456D-82CB-B9FB6D70B12A}"/>
    <pc:docChg chg="undo custSel addSld delSld modSld sldOrd">
      <pc:chgData name="Matteo Costantini" userId="2946fcc5-1bc8-45fa-a332-ffd33682ddda" providerId="ADAL" clId="{362C8407-723A-456D-82CB-B9FB6D70B12A}" dt="2021-11-12T09:43:50.518" v="279" actId="2696"/>
      <pc:docMkLst>
        <pc:docMk/>
      </pc:docMkLst>
      <pc:sldChg chg="modSp mod">
        <pc:chgData name="Matteo Costantini" userId="2946fcc5-1bc8-45fa-a332-ffd33682ddda" providerId="ADAL" clId="{362C8407-723A-456D-82CB-B9FB6D70B12A}" dt="2021-11-12T09:25:30.088" v="54"/>
        <pc:sldMkLst>
          <pc:docMk/>
          <pc:sldMk cId="3383649683" sldId="257"/>
        </pc:sldMkLst>
        <pc:spChg chg="mod">
          <ac:chgData name="Matteo Costantini" userId="2946fcc5-1bc8-45fa-a332-ffd33682ddda" providerId="ADAL" clId="{362C8407-723A-456D-82CB-B9FB6D70B12A}" dt="2021-11-12T09:25:30.088" v="54"/>
          <ac:spMkLst>
            <pc:docMk/>
            <pc:sldMk cId="3383649683" sldId="257"/>
            <ac:spMk id="5" creationId="{00000000-0000-0000-0000-000000000000}"/>
          </ac:spMkLst>
        </pc:spChg>
      </pc:sldChg>
      <pc:sldChg chg="ord">
        <pc:chgData name="Matteo Costantini" userId="2946fcc5-1bc8-45fa-a332-ffd33682ddda" providerId="ADAL" clId="{362C8407-723A-456D-82CB-B9FB6D70B12A}" dt="2021-11-12T09:34:09.950" v="104"/>
        <pc:sldMkLst>
          <pc:docMk/>
          <pc:sldMk cId="1266888080" sldId="267"/>
        </pc:sldMkLst>
      </pc:sldChg>
      <pc:sldChg chg="del">
        <pc:chgData name="Matteo Costantini" userId="2946fcc5-1bc8-45fa-a332-ffd33682ddda" providerId="ADAL" clId="{362C8407-723A-456D-82CB-B9FB6D70B12A}" dt="2021-11-12T09:43:33.283" v="274" actId="2696"/>
        <pc:sldMkLst>
          <pc:docMk/>
          <pc:sldMk cId="2607395672" sldId="268"/>
        </pc:sldMkLst>
      </pc:sldChg>
      <pc:sldChg chg="del">
        <pc:chgData name="Matteo Costantini" userId="2946fcc5-1bc8-45fa-a332-ffd33682ddda" providerId="ADAL" clId="{362C8407-723A-456D-82CB-B9FB6D70B12A}" dt="2021-11-12T09:43:36.220" v="275" actId="2696"/>
        <pc:sldMkLst>
          <pc:docMk/>
          <pc:sldMk cId="3457507130" sldId="269"/>
        </pc:sldMkLst>
      </pc:sldChg>
      <pc:sldChg chg="del">
        <pc:chgData name="Matteo Costantini" userId="2946fcc5-1bc8-45fa-a332-ffd33682ddda" providerId="ADAL" clId="{362C8407-723A-456D-82CB-B9FB6D70B12A}" dt="2021-11-12T09:43:38.538" v="276" actId="2696"/>
        <pc:sldMkLst>
          <pc:docMk/>
          <pc:sldMk cId="3441712566" sldId="270"/>
        </pc:sldMkLst>
      </pc:sldChg>
      <pc:sldChg chg="del">
        <pc:chgData name="Matteo Costantini" userId="2946fcc5-1bc8-45fa-a332-ffd33682ddda" providerId="ADAL" clId="{362C8407-723A-456D-82CB-B9FB6D70B12A}" dt="2021-11-12T09:43:41.920" v="277" actId="2696"/>
        <pc:sldMkLst>
          <pc:docMk/>
          <pc:sldMk cId="1235179963" sldId="271"/>
        </pc:sldMkLst>
      </pc:sldChg>
      <pc:sldChg chg="del">
        <pc:chgData name="Matteo Costantini" userId="2946fcc5-1bc8-45fa-a332-ffd33682ddda" providerId="ADAL" clId="{362C8407-723A-456D-82CB-B9FB6D70B12A}" dt="2021-11-12T09:43:46.367" v="278" actId="2696"/>
        <pc:sldMkLst>
          <pc:docMk/>
          <pc:sldMk cId="1829859656" sldId="272"/>
        </pc:sldMkLst>
      </pc:sldChg>
      <pc:sldChg chg="del">
        <pc:chgData name="Matteo Costantini" userId="2946fcc5-1bc8-45fa-a332-ffd33682ddda" providerId="ADAL" clId="{362C8407-723A-456D-82CB-B9FB6D70B12A}" dt="2021-11-12T09:43:50.518" v="279" actId="2696"/>
        <pc:sldMkLst>
          <pc:docMk/>
          <pc:sldMk cId="3032503640" sldId="273"/>
        </pc:sldMkLst>
      </pc:sldChg>
      <pc:sldChg chg="modSp new mod">
        <pc:chgData name="Matteo Costantini" userId="2946fcc5-1bc8-45fa-a332-ffd33682ddda" providerId="ADAL" clId="{362C8407-723A-456D-82CB-B9FB6D70B12A}" dt="2021-11-12T09:34:51.203" v="120" actId="20577"/>
        <pc:sldMkLst>
          <pc:docMk/>
          <pc:sldMk cId="1277212420" sldId="282"/>
        </pc:sldMkLst>
        <pc:spChg chg="mod">
          <ac:chgData name="Matteo Costantini" userId="2946fcc5-1bc8-45fa-a332-ffd33682ddda" providerId="ADAL" clId="{362C8407-723A-456D-82CB-B9FB6D70B12A}" dt="2021-11-12T09:34:51.203" v="120" actId="20577"/>
          <ac:spMkLst>
            <pc:docMk/>
            <pc:sldMk cId="1277212420" sldId="282"/>
            <ac:spMk id="2" creationId="{38B22803-9B0B-4BCE-9ECC-EE4C55DAD197}"/>
          </ac:spMkLst>
        </pc:spChg>
        <pc:spChg chg="mod">
          <ac:chgData name="Matteo Costantini" userId="2946fcc5-1bc8-45fa-a332-ffd33682ddda" providerId="ADAL" clId="{362C8407-723A-456D-82CB-B9FB6D70B12A}" dt="2021-11-12T09:29:29.550" v="71" actId="255"/>
          <ac:spMkLst>
            <pc:docMk/>
            <pc:sldMk cId="1277212420" sldId="282"/>
            <ac:spMk id="3" creationId="{3A574EDE-B50C-41C7-B7D0-6108A4017852}"/>
          </ac:spMkLst>
        </pc:spChg>
      </pc:sldChg>
      <pc:sldChg chg="modSp new mod">
        <pc:chgData name="Matteo Costantini" userId="2946fcc5-1bc8-45fa-a332-ffd33682ddda" providerId="ADAL" clId="{362C8407-723A-456D-82CB-B9FB6D70B12A}" dt="2021-11-12T09:35:29.728" v="135" actId="20577"/>
        <pc:sldMkLst>
          <pc:docMk/>
          <pc:sldMk cId="3315722085" sldId="283"/>
        </pc:sldMkLst>
        <pc:spChg chg="mod">
          <ac:chgData name="Matteo Costantini" userId="2946fcc5-1bc8-45fa-a332-ffd33682ddda" providerId="ADAL" clId="{362C8407-723A-456D-82CB-B9FB6D70B12A}" dt="2021-11-12T09:35:29.728" v="135" actId="20577"/>
          <ac:spMkLst>
            <pc:docMk/>
            <pc:sldMk cId="3315722085" sldId="283"/>
            <ac:spMk id="2" creationId="{418EDD31-9A87-4957-B539-EF2F44B87211}"/>
          </ac:spMkLst>
        </pc:spChg>
        <pc:spChg chg="mod">
          <ac:chgData name="Matteo Costantini" userId="2946fcc5-1bc8-45fa-a332-ffd33682ddda" providerId="ADAL" clId="{362C8407-723A-456D-82CB-B9FB6D70B12A}" dt="2021-11-12T09:31:09.681" v="84" actId="27636"/>
          <ac:spMkLst>
            <pc:docMk/>
            <pc:sldMk cId="3315722085" sldId="283"/>
            <ac:spMk id="3" creationId="{A5FBDA20-5D6A-4A75-8226-1DAF3C283597}"/>
          </ac:spMkLst>
        </pc:spChg>
      </pc:sldChg>
      <pc:sldChg chg="addSp delSp modSp new mod">
        <pc:chgData name="Matteo Costantini" userId="2946fcc5-1bc8-45fa-a332-ffd33682ddda" providerId="ADAL" clId="{362C8407-723A-456D-82CB-B9FB6D70B12A}" dt="2021-11-12T09:37:52.372" v="204" actId="14100"/>
        <pc:sldMkLst>
          <pc:docMk/>
          <pc:sldMk cId="316028396" sldId="284"/>
        </pc:sldMkLst>
        <pc:spChg chg="mod">
          <ac:chgData name="Matteo Costantini" userId="2946fcc5-1bc8-45fa-a332-ffd33682ddda" providerId="ADAL" clId="{362C8407-723A-456D-82CB-B9FB6D70B12A}" dt="2021-11-12T09:36:10.053" v="184" actId="20577"/>
          <ac:spMkLst>
            <pc:docMk/>
            <pc:sldMk cId="316028396" sldId="284"/>
            <ac:spMk id="2" creationId="{564284A2-43C4-420B-ACA4-B01E80030C00}"/>
          </ac:spMkLst>
        </pc:spChg>
        <pc:spChg chg="del">
          <ac:chgData name="Matteo Costantini" userId="2946fcc5-1bc8-45fa-a332-ffd33682ddda" providerId="ADAL" clId="{362C8407-723A-456D-82CB-B9FB6D70B12A}" dt="2021-11-12T09:36:30.224" v="185"/>
          <ac:spMkLst>
            <pc:docMk/>
            <pc:sldMk cId="316028396" sldId="284"/>
            <ac:spMk id="3" creationId="{0540EB57-B6AE-40EC-BD45-744E5881E133}"/>
          </ac:spMkLst>
        </pc:spChg>
        <pc:picChg chg="add mod">
          <ac:chgData name="Matteo Costantini" userId="2946fcc5-1bc8-45fa-a332-ffd33682ddda" providerId="ADAL" clId="{362C8407-723A-456D-82CB-B9FB6D70B12A}" dt="2021-11-12T09:37:40.318" v="199" actId="14100"/>
          <ac:picMkLst>
            <pc:docMk/>
            <pc:sldMk cId="316028396" sldId="284"/>
            <ac:picMk id="5" creationId="{B6657985-80CD-4ECB-8BE4-4104E101BA7C}"/>
          </ac:picMkLst>
        </pc:picChg>
        <pc:picChg chg="add mod">
          <ac:chgData name="Matteo Costantini" userId="2946fcc5-1bc8-45fa-a332-ffd33682ddda" providerId="ADAL" clId="{362C8407-723A-456D-82CB-B9FB6D70B12A}" dt="2021-11-12T09:37:43.156" v="200" actId="14100"/>
          <ac:picMkLst>
            <pc:docMk/>
            <pc:sldMk cId="316028396" sldId="284"/>
            <ac:picMk id="7" creationId="{C9BDE78D-8B7F-4733-B892-9F271C08B757}"/>
          </ac:picMkLst>
        </pc:picChg>
        <pc:picChg chg="add mod">
          <ac:chgData name="Matteo Costantini" userId="2946fcc5-1bc8-45fa-a332-ffd33682ddda" providerId="ADAL" clId="{362C8407-723A-456D-82CB-B9FB6D70B12A}" dt="2021-11-12T09:37:52.372" v="204" actId="14100"/>
          <ac:picMkLst>
            <pc:docMk/>
            <pc:sldMk cId="316028396" sldId="284"/>
            <ac:picMk id="9" creationId="{C1429D27-B199-4409-A2FC-11B5AAFC4029}"/>
          </ac:picMkLst>
        </pc:picChg>
      </pc:sldChg>
      <pc:sldChg chg="addSp delSp modSp new mod">
        <pc:chgData name="Matteo Costantini" userId="2946fcc5-1bc8-45fa-a332-ffd33682ddda" providerId="ADAL" clId="{362C8407-723A-456D-82CB-B9FB6D70B12A}" dt="2021-11-12T09:43:01.756" v="259" actId="20577"/>
        <pc:sldMkLst>
          <pc:docMk/>
          <pc:sldMk cId="1910259400" sldId="285"/>
        </pc:sldMkLst>
        <pc:spChg chg="mod">
          <ac:chgData name="Matteo Costantini" userId="2946fcc5-1bc8-45fa-a332-ffd33682ddda" providerId="ADAL" clId="{362C8407-723A-456D-82CB-B9FB6D70B12A}" dt="2021-11-12T09:43:01.756" v="259" actId="20577"/>
          <ac:spMkLst>
            <pc:docMk/>
            <pc:sldMk cId="1910259400" sldId="285"/>
            <ac:spMk id="2" creationId="{DF01220A-BE5F-4BAD-9F5F-4C67F75B552B}"/>
          </ac:spMkLst>
        </pc:spChg>
        <pc:spChg chg="del">
          <ac:chgData name="Matteo Costantini" userId="2946fcc5-1bc8-45fa-a332-ffd33682ddda" providerId="ADAL" clId="{362C8407-723A-456D-82CB-B9FB6D70B12A}" dt="2021-11-12T09:38:18.971" v="205"/>
          <ac:spMkLst>
            <pc:docMk/>
            <pc:sldMk cId="1910259400" sldId="285"/>
            <ac:spMk id="3" creationId="{C2524540-2C62-49B5-B5F4-CA5CE5E86DC6}"/>
          </ac:spMkLst>
        </pc:spChg>
        <pc:picChg chg="add mod">
          <ac:chgData name="Matteo Costantini" userId="2946fcc5-1bc8-45fa-a332-ffd33682ddda" providerId="ADAL" clId="{362C8407-723A-456D-82CB-B9FB6D70B12A}" dt="2021-11-12T09:38:27.121" v="208" actId="14100"/>
          <ac:picMkLst>
            <pc:docMk/>
            <pc:sldMk cId="1910259400" sldId="285"/>
            <ac:picMk id="5" creationId="{E0012B41-5B04-4F5E-8FB7-B3BD0B803137}"/>
          </ac:picMkLst>
        </pc:picChg>
        <pc:picChg chg="add mod">
          <ac:chgData name="Matteo Costantini" userId="2946fcc5-1bc8-45fa-a332-ffd33682ddda" providerId="ADAL" clId="{362C8407-723A-456D-82CB-B9FB6D70B12A}" dt="2021-11-12T09:38:51.844" v="212" actId="14100"/>
          <ac:picMkLst>
            <pc:docMk/>
            <pc:sldMk cId="1910259400" sldId="285"/>
            <ac:picMk id="7" creationId="{966639CF-E2D0-423B-A555-F69199164142}"/>
          </ac:picMkLst>
        </pc:picChg>
        <pc:picChg chg="add mod">
          <ac:chgData name="Matteo Costantini" userId="2946fcc5-1bc8-45fa-a332-ffd33682ddda" providerId="ADAL" clId="{362C8407-723A-456D-82CB-B9FB6D70B12A}" dt="2021-11-12T09:39:38.529" v="221" actId="1076"/>
          <ac:picMkLst>
            <pc:docMk/>
            <pc:sldMk cId="1910259400" sldId="285"/>
            <ac:picMk id="9" creationId="{690D831C-C6EC-48DE-8766-FF0FC6AB1A32}"/>
          </ac:picMkLst>
        </pc:picChg>
      </pc:sldChg>
      <pc:sldChg chg="modSp new mod">
        <pc:chgData name="Matteo Costantini" userId="2946fcc5-1bc8-45fa-a332-ffd33682ddda" providerId="ADAL" clId="{362C8407-723A-456D-82CB-B9FB6D70B12A}" dt="2021-11-12T09:35:45.933" v="157" actId="20577"/>
        <pc:sldMkLst>
          <pc:docMk/>
          <pc:sldMk cId="354496883" sldId="287"/>
        </pc:sldMkLst>
        <pc:spChg chg="mod">
          <ac:chgData name="Matteo Costantini" userId="2946fcc5-1bc8-45fa-a332-ffd33682ddda" providerId="ADAL" clId="{362C8407-723A-456D-82CB-B9FB6D70B12A}" dt="2021-11-12T09:35:45.933" v="157" actId="20577"/>
          <ac:spMkLst>
            <pc:docMk/>
            <pc:sldMk cId="354496883" sldId="287"/>
            <ac:spMk id="2" creationId="{EEA2CA3D-8A39-45FB-9B04-C24411959036}"/>
          </ac:spMkLst>
        </pc:spChg>
        <pc:spChg chg="mod">
          <ac:chgData name="Matteo Costantini" userId="2946fcc5-1bc8-45fa-a332-ffd33682ddda" providerId="ADAL" clId="{362C8407-723A-456D-82CB-B9FB6D70B12A}" dt="2021-11-12T09:32:23.804" v="96" actId="27636"/>
          <ac:spMkLst>
            <pc:docMk/>
            <pc:sldMk cId="354496883" sldId="287"/>
            <ac:spMk id="3" creationId="{BE575A5B-24D5-4E46-AD90-0107FCA95662}"/>
          </ac:spMkLst>
        </pc:spChg>
      </pc:sldChg>
      <pc:sldChg chg="modSp new mod ord">
        <pc:chgData name="Matteo Costantini" userId="2946fcc5-1bc8-45fa-a332-ffd33682ddda" providerId="ADAL" clId="{362C8407-723A-456D-82CB-B9FB6D70B12A}" dt="2021-11-12T09:35:37.411" v="147" actId="20577"/>
        <pc:sldMkLst>
          <pc:docMk/>
          <pc:sldMk cId="2074362007" sldId="288"/>
        </pc:sldMkLst>
        <pc:spChg chg="mod">
          <ac:chgData name="Matteo Costantini" userId="2946fcc5-1bc8-45fa-a332-ffd33682ddda" providerId="ADAL" clId="{362C8407-723A-456D-82CB-B9FB6D70B12A}" dt="2021-11-12T09:35:37.411" v="147" actId="20577"/>
          <ac:spMkLst>
            <pc:docMk/>
            <pc:sldMk cId="2074362007" sldId="288"/>
            <ac:spMk id="2" creationId="{8B4735DA-BC26-4005-BC5D-06BFBF56729C}"/>
          </ac:spMkLst>
        </pc:spChg>
        <pc:spChg chg="mod">
          <ac:chgData name="Matteo Costantini" userId="2946fcc5-1bc8-45fa-a332-ffd33682ddda" providerId="ADAL" clId="{362C8407-723A-456D-82CB-B9FB6D70B12A}" dt="2021-11-12T09:31:50.997" v="90" actId="27636"/>
          <ac:spMkLst>
            <pc:docMk/>
            <pc:sldMk cId="2074362007" sldId="288"/>
            <ac:spMk id="3" creationId="{98F5E0BB-410E-42D7-9CA4-017DCB266F11}"/>
          </ac:spMkLst>
        </pc:spChg>
      </pc:sldChg>
      <pc:sldChg chg="modSp new mod">
        <pc:chgData name="Matteo Costantini" userId="2946fcc5-1bc8-45fa-a332-ffd33682ddda" providerId="ADAL" clId="{362C8407-723A-456D-82CB-B9FB6D70B12A}" dt="2021-11-12T09:35:54.048" v="167" actId="20577"/>
        <pc:sldMkLst>
          <pc:docMk/>
          <pc:sldMk cId="2376543287" sldId="289"/>
        </pc:sldMkLst>
        <pc:spChg chg="mod">
          <ac:chgData name="Matteo Costantini" userId="2946fcc5-1bc8-45fa-a332-ffd33682ddda" providerId="ADAL" clId="{362C8407-723A-456D-82CB-B9FB6D70B12A}" dt="2021-11-12T09:35:54.048" v="167" actId="20577"/>
          <ac:spMkLst>
            <pc:docMk/>
            <pc:sldMk cId="2376543287" sldId="289"/>
            <ac:spMk id="2" creationId="{C6BDD079-F75B-4CB0-9DBB-3996167BB579}"/>
          </ac:spMkLst>
        </pc:spChg>
        <pc:spChg chg="mod">
          <ac:chgData name="Matteo Costantini" userId="2946fcc5-1bc8-45fa-a332-ffd33682ddda" providerId="ADAL" clId="{362C8407-723A-456D-82CB-B9FB6D70B12A}" dt="2021-11-12T09:33:58.512" v="101" actId="255"/>
          <ac:spMkLst>
            <pc:docMk/>
            <pc:sldMk cId="2376543287" sldId="289"/>
            <ac:spMk id="3" creationId="{308BAABC-C003-4AAB-AE52-C328DFE177DD}"/>
          </ac:spMkLst>
        </pc:spChg>
      </pc:sldChg>
      <pc:sldChg chg="modSp new mod">
        <pc:chgData name="Matteo Costantini" userId="2946fcc5-1bc8-45fa-a332-ffd33682ddda" providerId="ADAL" clId="{362C8407-723A-456D-82CB-B9FB6D70B12A}" dt="2021-11-12T09:36:03.149" v="177" actId="20577"/>
        <pc:sldMkLst>
          <pc:docMk/>
          <pc:sldMk cId="2716354829" sldId="290"/>
        </pc:sldMkLst>
        <pc:spChg chg="mod">
          <ac:chgData name="Matteo Costantini" userId="2946fcc5-1bc8-45fa-a332-ffd33682ddda" providerId="ADAL" clId="{362C8407-723A-456D-82CB-B9FB6D70B12A}" dt="2021-11-12T09:36:03.149" v="177" actId="20577"/>
          <ac:spMkLst>
            <pc:docMk/>
            <pc:sldMk cId="2716354829" sldId="290"/>
            <ac:spMk id="2" creationId="{0C574B28-7F6F-485E-91D7-90694BAE061F}"/>
          </ac:spMkLst>
        </pc:spChg>
        <pc:spChg chg="mod">
          <ac:chgData name="Matteo Costantini" userId="2946fcc5-1bc8-45fa-a332-ffd33682ddda" providerId="ADAL" clId="{362C8407-723A-456D-82CB-B9FB6D70B12A}" dt="2021-11-12T09:34:35.699" v="108" actId="27636"/>
          <ac:spMkLst>
            <pc:docMk/>
            <pc:sldMk cId="2716354829" sldId="290"/>
            <ac:spMk id="3" creationId="{435A7794-F9B4-4EF6-8A39-7C43B999E984}"/>
          </ac:spMkLst>
        </pc:spChg>
      </pc:sldChg>
      <pc:sldChg chg="addSp delSp modSp new mod">
        <pc:chgData name="Matteo Costantini" userId="2946fcc5-1bc8-45fa-a332-ffd33682ddda" providerId="ADAL" clId="{362C8407-723A-456D-82CB-B9FB6D70B12A}" dt="2021-11-12T09:43:08.369" v="266" actId="20577"/>
        <pc:sldMkLst>
          <pc:docMk/>
          <pc:sldMk cId="3305146811" sldId="291"/>
        </pc:sldMkLst>
        <pc:spChg chg="mod">
          <ac:chgData name="Matteo Costantini" userId="2946fcc5-1bc8-45fa-a332-ffd33682ddda" providerId="ADAL" clId="{362C8407-723A-456D-82CB-B9FB6D70B12A}" dt="2021-11-12T09:43:08.369" v="266" actId="20577"/>
          <ac:spMkLst>
            <pc:docMk/>
            <pc:sldMk cId="3305146811" sldId="291"/>
            <ac:spMk id="2" creationId="{B70CAB29-5AF2-4DA6-BE6D-446FF35F4F0A}"/>
          </ac:spMkLst>
        </pc:spChg>
        <pc:spChg chg="del">
          <ac:chgData name="Matteo Costantini" userId="2946fcc5-1bc8-45fa-a332-ffd33682ddda" providerId="ADAL" clId="{362C8407-723A-456D-82CB-B9FB6D70B12A}" dt="2021-11-12T09:40:05.193" v="223"/>
          <ac:spMkLst>
            <pc:docMk/>
            <pc:sldMk cId="3305146811" sldId="291"/>
            <ac:spMk id="3" creationId="{A79D21CF-C448-4322-A6D5-9D6FEAD196FB}"/>
          </ac:spMkLst>
        </pc:spChg>
        <pc:picChg chg="add mod">
          <ac:chgData name="Matteo Costantini" userId="2946fcc5-1bc8-45fa-a332-ffd33682ddda" providerId="ADAL" clId="{362C8407-723A-456D-82CB-B9FB6D70B12A}" dt="2021-11-12T09:40:23.567" v="226" actId="14100"/>
          <ac:picMkLst>
            <pc:docMk/>
            <pc:sldMk cId="3305146811" sldId="291"/>
            <ac:picMk id="5" creationId="{8288C594-1211-4B44-9BDD-E95763DBB965}"/>
          </ac:picMkLst>
        </pc:picChg>
        <pc:picChg chg="add mod">
          <ac:chgData name="Matteo Costantini" userId="2946fcc5-1bc8-45fa-a332-ffd33682ddda" providerId="ADAL" clId="{362C8407-723A-456D-82CB-B9FB6D70B12A}" dt="2021-11-12T09:40:53.425" v="231" actId="14100"/>
          <ac:picMkLst>
            <pc:docMk/>
            <pc:sldMk cId="3305146811" sldId="291"/>
            <ac:picMk id="7" creationId="{0F5D90E1-2769-4025-B20F-ACA4ED19BB94}"/>
          </ac:picMkLst>
        </pc:picChg>
        <pc:picChg chg="add mod">
          <ac:chgData name="Matteo Costantini" userId="2946fcc5-1bc8-45fa-a332-ffd33682ddda" providerId="ADAL" clId="{362C8407-723A-456D-82CB-B9FB6D70B12A}" dt="2021-11-12T09:41:31.477" v="238" actId="14100"/>
          <ac:picMkLst>
            <pc:docMk/>
            <pc:sldMk cId="3305146811" sldId="291"/>
            <ac:picMk id="9" creationId="{E02A9C94-AB0E-4503-9B93-40BF4D684AB2}"/>
          </ac:picMkLst>
        </pc:picChg>
      </pc:sldChg>
      <pc:sldChg chg="addSp delSp modSp new mod">
        <pc:chgData name="Matteo Costantini" userId="2946fcc5-1bc8-45fa-a332-ffd33682ddda" providerId="ADAL" clId="{362C8407-723A-456D-82CB-B9FB6D70B12A}" dt="2021-11-12T09:43:13.768" v="273" actId="20577"/>
        <pc:sldMkLst>
          <pc:docMk/>
          <pc:sldMk cId="909541927" sldId="292"/>
        </pc:sldMkLst>
        <pc:spChg chg="mod">
          <ac:chgData name="Matteo Costantini" userId="2946fcc5-1bc8-45fa-a332-ffd33682ddda" providerId="ADAL" clId="{362C8407-723A-456D-82CB-B9FB6D70B12A}" dt="2021-11-12T09:43:13.768" v="273" actId="20577"/>
          <ac:spMkLst>
            <pc:docMk/>
            <pc:sldMk cId="909541927" sldId="292"/>
            <ac:spMk id="2" creationId="{D3276CF2-DC2C-42A3-B5A0-E08042BAE0EE}"/>
          </ac:spMkLst>
        </pc:spChg>
        <pc:spChg chg="del">
          <ac:chgData name="Matteo Costantini" userId="2946fcc5-1bc8-45fa-a332-ffd33682ddda" providerId="ADAL" clId="{362C8407-723A-456D-82CB-B9FB6D70B12A}" dt="2021-11-12T09:41:54.136" v="240"/>
          <ac:spMkLst>
            <pc:docMk/>
            <pc:sldMk cId="909541927" sldId="292"/>
            <ac:spMk id="3" creationId="{32ABB218-05E2-49DB-BF8B-24DEF49011C7}"/>
          </ac:spMkLst>
        </pc:spChg>
        <pc:picChg chg="add mod">
          <ac:chgData name="Matteo Costantini" userId="2946fcc5-1bc8-45fa-a332-ffd33682ddda" providerId="ADAL" clId="{362C8407-723A-456D-82CB-B9FB6D70B12A}" dt="2021-11-12T09:42:01.697" v="243" actId="14100"/>
          <ac:picMkLst>
            <pc:docMk/>
            <pc:sldMk cId="909541927" sldId="292"/>
            <ac:picMk id="5" creationId="{B0E0B2A7-0A7C-4187-8EE7-DD45C9A58E72}"/>
          </ac:picMkLst>
        </pc:picChg>
        <pc:picChg chg="add mod">
          <ac:chgData name="Matteo Costantini" userId="2946fcc5-1bc8-45fa-a332-ffd33682ddda" providerId="ADAL" clId="{362C8407-723A-456D-82CB-B9FB6D70B12A}" dt="2021-11-12T09:42:24.347" v="247" actId="14100"/>
          <ac:picMkLst>
            <pc:docMk/>
            <pc:sldMk cId="909541927" sldId="292"/>
            <ac:picMk id="7" creationId="{353F1730-8BED-485B-8EDD-C79CF705AFA2}"/>
          </ac:picMkLst>
        </pc:picChg>
        <pc:picChg chg="add mod">
          <ac:chgData name="Matteo Costantini" userId="2946fcc5-1bc8-45fa-a332-ffd33682ddda" providerId="ADAL" clId="{362C8407-723A-456D-82CB-B9FB6D70B12A}" dt="2021-11-12T09:42:45.564" v="252" actId="1076"/>
          <ac:picMkLst>
            <pc:docMk/>
            <pc:sldMk cId="909541927" sldId="292"/>
            <ac:picMk id="9" creationId="{5DE6130E-C10B-43E0-B487-9806F3E275A2}"/>
          </ac:picMkLst>
        </pc:picChg>
      </pc:sldChg>
    </pc:docChg>
  </pc:docChgLst>
  <pc:docChgLst>
    <pc:chgData name="Gabriele Ribolla" userId="feddd3a4-25c3-41a4-8960-2237a03444dd" providerId="ADAL" clId="{571F55C3-8ECE-4944-9B38-2E6242937EF8}"/>
    <pc:docChg chg="undo custSel addSld delSld modSld sldOrd modMainMaster">
      <pc:chgData name="Gabriele Ribolla" userId="feddd3a4-25c3-41a4-8960-2237a03444dd" providerId="ADAL" clId="{571F55C3-8ECE-4944-9B38-2E6242937EF8}" dt="2021-11-12T12:13:15.552" v="872" actId="27636"/>
      <pc:docMkLst>
        <pc:docMk/>
      </pc:docMkLst>
      <pc:sldChg chg="addSp delSp modSp mod modClrScheme chgLayout">
        <pc:chgData name="Gabriele Ribolla" userId="feddd3a4-25c3-41a4-8960-2237a03444dd" providerId="ADAL" clId="{571F55C3-8ECE-4944-9B38-2E6242937EF8}" dt="2021-11-12T12:13:15.552" v="872" actId="27636"/>
        <pc:sldMkLst>
          <pc:docMk/>
          <pc:sldMk cId="3383649683" sldId="257"/>
        </pc:sldMkLst>
        <pc:spChg chg="mod ord">
          <ac:chgData name="Gabriele Ribolla" userId="feddd3a4-25c3-41a4-8960-2237a03444dd" providerId="ADAL" clId="{571F55C3-8ECE-4944-9B38-2E6242937EF8}" dt="2021-11-12T10:21:47.439" v="799" actId="700"/>
          <ac:spMkLst>
            <pc:docMk/>
            <pc:sldMk cId="3383649683" sldId="257"/>
            <ac:spMk id="2" creationId="{00000000-0000-0000-0000-000000000000}"/>
          </ac:spMkLst>
        </pc:spChg>
        <pc:spChg chg="add del mod">
          <ac:chgData name="Gabriele Ribolla" userId="feddd3a4-25c3-41a4-8960-2237a03444dd" providerId="ADAL" clId="{571F55C3-8ECE-4944-9B38-2E6242937EF8}" dt="2021-11-12T10:18:23.410" v="795" actId="6264"/>
          <ac:spMkLst>
            <pc:docMk/>
            <pc:sldMk cId="3383649683" sldId="257"/>
            <ac:spMk id="3" creationId="{844EC57F-5BBE-474C-95B2-29C400D25138}"/>
          </ac:spMkLst>
        </pc:spChg>
        <pc:spChg chg="mod ord">
          <ac:chgData name="Gabriele Ribolla" userId="feddd3a4-25c3-41a4-8960-2237a03444dd" providerId="ADAL" clId="{571F55C3-8ECE-4944-9B38-2E6242937EF8}" dt="2021-11-12T10:21:47.439" v="799" actId="700"/>
          <ac:spMkLst>
            <pc:docMk/>
            <pc:sldMk cId="3383649683" sldId="257"/>
            <ac:spMk id="4" creationId="{00000000-0000-0000-0000-000000000000}"/>
          </ac:spMkLst>
        </pc:spChg>
        <pc:spChg chg="mod">
          <ac:chgData name="Gabriele Ribolla" userId="feddd3a4-25c3-41a4-8960-2237a03444dd" providerId="ADAL" clId="{571F55C3-8ECE-4944-9B38-2E6242937EF8}" dt="2021-11-12T12:13:15.552" v="872" actId="27636"/>
          <ac:spMkLst>
            <pc:docMk/>
            <pc:sldMk cId="3383649683" sldId="257"/>
            <ac:spMk id="5" creationId="{00000000-0000-0000-0000-000000000000}"/>
          </ac:spMkLst>
        </pc:spChg>
        <pc:spChg chg="add del mod">
          <ac:chgData name="Gabriele Ribolla" userId="feddd3a4-25c3-41a4-8960-2237a03444dd" providerId="ADAL" clId="{571F55C3-8ECE-4944-9B38-2E6242937EF8}" dt="2021-11-12T10:18:23.410" v="795" actId="6264"/>
          <ac:spMkLst>
            <pc:docMk/>
            <pc:sldMk cId="3383649683" sldId="257"/>
            <ac:spMk id="6" creationId="{DAB3524B-460D-44B6-BA90-AD698335328F}"/>
          </ac:spMkLst>
        </pc:spChg>
        <pc:spChg chg="add del mod">
          <ac:chgData name="Gabriele Ribolla" userId="feddd3a4-25c3-41a4-8960-2237a03444dd" providerId="ADAL" clId="{571F55C3-8ECE-4944-9B38-2E6242937EF8}" dt="2021-11-12T10:17:53.631" v="792" actId="26606"/>
          <ac:spMkLst>
            <pc:docMk/>
            <pc:sldMk cId="3383649683" sldId="257"/>
            <ac:spMk id="10" creationId="{9BAA8486-C3C1-40F7-83E5-ACA3DBAD8016}"/>
          </ac:spMkLst>
        </pc:spChg>
        <pc:spChg chg="add del mod">
          <ac:chgData name="Gabriele Ribolla" userId="feddd3a4-25c3-41a4-8960-2237a03444dd" providerId="ADAL" clId="{571F55C3-8ECE-4944-9B38-2E6242937EF8}" dt="2021-11-12T10:17:53.631" v="792" actId="26606"/>
          <ac:spMkLst>
            <pc:docMk/>
            <pc:sldMk cId="3383649683" sldId="257"/>
            <ac:spMk id="12" creationId="{B0ED1A07-1709-40E4-93BB-7D410B0F7F2C}"/>
          </ac:spMkLst>
        </pc:spChg>
      </pc:sldChg>
      <pc:sldChg chg="modSp mod">
        <pc:chgData name="Gabriele Ribolla" userId="feddd3a4-25c3-41a4-8960-2237a03444dd" providerId="ADAL" clId="{571F55C3-8ECE-4944-9B38-2E6242937EF8}" dt="2021-11-12T11:21:18.823" v="818" actId="20577"/>
        <pc:sldMkLst>
          <pc:docMk/>
          <pc:sldMk cId="1888923124" sldId="275"/>
        </pc:sldMkLst>
        <pc:spChg chg="mod">
          <ac:chgData name="Gabriele Ribolla" userId="feddd3a4-25c3-41a4-8960-2237a03444dd" providerId="ADAL" clId="{571F55C3-8ECE-4944-9B38-2E6242937EF8}" dt="2021-11-12T11:21:18.823" v="818" actId="20577"/>
          <ac:spMkLst>
            <pc:docMk/>
            <pc:sldMk cId="1888923124" sldId="275"/>
            <ac:spMk id="3" creationId="{76DF72E8-3DB2-4B68-9916-35B1E19E9E12}"/>
          </ac:spMkLst>
        </pc:spChg>
      </pc:sldChg>
      <pc:sldChg chg="add">
        <pc:chgData name="Gabriele Ribolla" userId="feddd3a4-25c3-41a4-8960-2237a03444dd" providerId="ADAL" clId="{571F55C3-8ECE-4944-9B38-2E6242937EF8}" dt="2021-11-12T09:23:21.679" v="0"/>
        <pc:sldMkLst>
          <pc:docMk/>
          <pc:sldMk cId="429299773" sldId="276"/>
        </pc:sldMkLst>
      </pc:sldChg>
      <pc:sldChg chg="addSp delSp modSp mod">
        <pc:chgData name="Gabriele Ribolla" userId="feddd3a4-25c3-41a4-8960-2237a03444dd" providerId="ADAL" clId="{571F55C3-8ECE-4944-9B38-2E6242937EF8}" dt="2021-11-12T10:13:05.512" v="650" actId="1076"/>
        <pc:sldMkLst>
          <pc:docMk/>
          <pc:sldMk cId="2865412918" sldId="277"/>
        </pc:sldMkLst>
        <pc:spChg chg="mod">
          <ac:chgData name="Gabriele Ribolla" userId="feddd3a4-25c3-41a4-8960-2237a03444dd" providerId="ADAL" clId="{571F55C3-8ECE-4944-9B38-2E6242937EF8}" dt="2021-11-12T10:12:20.457" v="646" actId="20577"/>
          <ac:spMkLst>
            <pc:docMk/>
            <pc:sldMk cId="2865412918" sldId="277"/>
            <ac:spMk id="3" creationId="{F13AC11B-A475-4991-9018-12A232538719}"/>
          </ac:spMkLst>
        </pc:spChg>
        <pc:picChg chg="add del mod">
          <ac:chgData name="Gabriele Ribolla" userId="feddd3a4-25c3-41a4-8960-2237a03444dd" providerId="ADAL" clId="{571F55C3-8ECE-4944-9B38-2E6242937EF8}" dt="2021-11-12T10:12:47.405" v="647" actId="1076"/>
          <ac:picMkLst>
            <pc:docMk/>
            <pc:sldMk cId="2865412918" sldId="277"/>
            <ac:picMk id="5" creationId="{2196005F-DAC9-430F-81CE-F487772B2986}"/>
          </ac:picMkLst>
        </pc:picChg>
        <pc:picChg chg="mod">
          <ac:chgData name="Gabriele Ribolla" userId="feddd3a4-25c3-41a4-8960-2237a03444dd" providerId="ADAL" clId="{571F55C3-8ECE-4944-9B38-2E6242937EF8}" dt="2021-11-12T10:07:35.087" v="571" actId="1076"/>
          <ac:picMkLst>
            <pc:docMk/>
            <pc:sldMk cId="2865412918" sldId="277"/>
            <ac:picMk id="6" creationId="{3933EA02-6A40-4EDE-8509-D1C3DF1858AB}"/>
          </ac:picMkLst>
        </pc:picChg>
        <pc:picChg chg="add del mod">
          <ac:chgData name="Gabriele Ribolla" userId="feddd3a4-25c3-41a4-8960-2237a03444dd" providerId="ADAL" clId="{571F55C3-8ECE-4944-9B38-2E6242937EF8}" dt="2021-11-12T10:03:43.799" v="470"/>
          <ac:picMkLst>
            <pc:docMk/>
            <pc:sldMk cId="2865412918" sldId="277"/>
            <ac:picMk id="8" creationId="{E04C1521-D2FB-4DB8-B65A-9EC85E63009D}"/>
          </ac:picMkLst>
        </pc:picChg>
        <pc:cxnChg chg="mod">
          <ac:chgData name="Gabriele Ribolla" userId="feddd3a4-25c3-41a4-8960-2237a03444dd" providerId="ADAL" clId="{571F55C3-8ECE-4944-9B38-2E6242937EF8}" dt="2021-11-12T10:13:05.512" v="650" actId="1076"/>
          <ac:cxnSpMkLst>
            <pc:docMk/>
            <pc:sldMk cId="2865412918" sldId="277"/>
            <ac:cxnSpMk id="7" creationId="{EFD838B1-8A8A-4526-86F7-0209EBDDE9F9}"/>
          </ac:cxnSpMkLst>
        </pc:cxnChg>
        <pc:cxnChg chg="mod">
          <ac:chgData name="Gabriele Ribolla" userId="feddd3a4-25c3-41a4-8960-2237a03444dd" providerId="ADAL" clId="{571F55C3-8ECE-4944-9B38-2E6242937EF8}" dt="2021-11-12T10:13:00.322" v="649" actId="1076"/>
          <ac:cxnSpMkLst>
            <pc:docMk/>
            <pc:sldMk cId="2865412918" sldId="277"/>
            <ac:cxnSpMk id="9" creationId="{CCF1BDF4-FF14-40F3-8053-69A8312686B4}"/>
          </ac:cxnSpMkLst>
        </pc:cxnChg>
      </pc:sldChg>
      <pc:sldChg chg="modSp mod">
        <pc:chgData name="Gabriele Ribolla" userId="feddd3a4-25c3-41a4-8960-2237a03444dd" providerId="ADAL" clId="{571F55C3-8ECE-4944-9B38-2E6242937EF8}" dt="2021-11-12T09:29:43.392" v="2" actId="27636"/>
        <pc:sldMkLst>
          <pc:docMk/>
          <pc:sldMk cId="3271556252" sldId="277"/>
        </pc:sldMkLst>
        <pc:spChg chg="mod">
          <ac:chgData name="Gabriele Ribolla" userId="feddd3a4-25c3-41a4-8960-2237a03444dd" providerId="ADAL" clId="{571F55C3-8ECE-4944-9B38-2E6242937EF8}" dt="2021-11-12T09:29:43.392" v="2" actId="27636"/>
          <ac:spMkLst>
            <pc:docMk/>
            <pc:sldMk cId="3271556252" sldId="277"/>
            <ac:spMk id="3" creationId="{F13AC11B-A475-4991-9018-12A232538719}"/>
          </ac:spMkLst>
        </pc:spChg>
      </pc:sldChg>
      <pc:sldChg chg="addSp delSp modSp mod ord">
        <pc:chgData name="Gabriele Ribolla" userId="feddd3a4-25c3-41a4-8960-2237a03444dd" providerId="ADAL" clId="{571F55C3-8ECE-4944-9B38-2E6242937EF8}" dt="2021-11-12T11:25:05.797" v="868" actId="20577"/>
        <pc:sldMkLst>
          <pc:docMk/>
          <pc:sldMk cId="1789405089" sldId="280"/>
        </pc:sldMkLst>
        <pc:spChg chg="add del mod">
          <ac:chgData name="Gabriele Ribolla" userId="feddd3a4-25c3-41a4-8960-2237a03444dd" providerId="ADAL" clId="{571F55C3-8ECE-4944-9B38-2E6242937EF8}" dt="2021-11-12T11:25:05.797" v="868" actId="20577"/>
          <ac:spMkLst>
            <pc:docMk/>
            <pc:sldMk cId="1789405089" sldId="280"/>
            <ac:spMk id="3" creationId="{8BC911C5-18B5-4075-A67F-8BCA847F721E}"/>
          </ac:spMkLst>
        </pc:spChg>
        <pc:spChg chg="add del mod">
          <ac:chgData name="Gabriele Ribolla" userId="feddd3a4-25c3-41a4-8960-2237a03444dd" providerId="ADAL" clId="{571F55C3-8ECE-4944-9B38-2E6242937EF8}" dt="2021-11-12T11:24:53.118" v="857"/>
          <ac:spMkLst>
            <pc:docMk/>
            <pc:sldMk cId="1789405089" sldId="280"/>
            <ac:spMk id="7" creationId="{32D84961-9BAD-40D5-9238-8D73214F88BC}"/>
          </ac:spMkLst>
        </pc:spChg>
      </pc:sldChg>
      <pc:sldChg chg="modSp mod">
        <pc:chgData name="Gabriele Ribolla" userId="feddd3a4-25c3-41a4-8960-2237a03444dd" providerId="ADAL" clId="{571F55C3-8ECE-4944-9B38-2E6242937EF8}" dt="2021-11-12T10:16:57.091" v="787" actId="20577"/>
        <pc:sldMkLst>
          <pc:docMk/>
          <pc:sldMk cId="923142567" sldId="281"/>
        </pc:sldMkLst>
        <pc:spChg chg="mod">
          <ac:chgData name="Gabriele Ribolla" userId="feddd3a4-25c3-41a4-8960-2237a03444dd" providerId="ADAL" clId="{571F55C3-8ECE-4944-9B38-2E6242937EF8}" dt="2021-11-12T10:16:57.091" v="787" actId="20577"/>
          <ac:spMkLst>
            <pc:docMk/>
            <pc:sldMk cId="923142567" sldId="281"/>
            <ac:spMk id="3" creationId="{59488B94-78D5-47DB-9CF7-3EB24BF9E483}"/>
          </ac:spMkLst>
        </pc:spChg>
      </pc:sldChg>
      <pc:sldChg chg="new del">
        <pc:chgData name="Gabriele Ribolla" userId="feddd3a4-25c3-41a4-8960-2237a03444dd" providerId="ADAL" clId="{571F55C3-8ECE-4944-9B38-2E6242937EF8}" dt="2021-11-12T11:31:19.636" v="870" actId="680"/>
        <pc:sldMkLst>
          <pc:docMk/>
          <pc:sldMk cId="2027904600" sldId="296"/>
        </pc:sldMkLst>
      </pc:sldChg>
      <pc:sldMasterChg chg="modSldLayout">
        <pc:chgData name="Gabriele Ribolla" userId="feddd3a4-25c3-41a4-8960-2237a03444dd" providerId="ADAL" clId="{571F55C3-8ECE-4944-9B38-2E6242937EF8}" dt="2021-11-12T10:22:02.979" v="801" actId="478"/>
        <pc:sldMasterMkLst>
          <pc:docMk/>
          <pc:sldMasterMk cId="1119611595" sldId="2147483648"/>
        </pc:sldMasterMkLst>
        <pc:sldLayoutChg chg="delSp modSp mod">
          <pc:chgData name="Gabriele Ribolla" userId="feddd3a4-25c3-41a4-8960-2237a03444dd" providerId="ADAL" clId="{571F55C3-8ECE-4944-9B38-2E6242937EF8}" dt="2021-11-12T10:22:02.979" v="801" actId="478"/>
          <pc:sldLayoutMkLst>
            <pc:docMk/>
            <pc:sldMasterMk cId="1119611595" sldId="2147483648"/>
            <pc:sldLayoutMk cId="1258886870" sldId="2147483650"/>
          </pc:sldLayoutMkLst>
          <pc:spChg chg="del mod">
            <ac:chgData name="Gabriele Ribolla" userId="feddd3a4-25c3-41a4-8960-2237a03444dd" providerId="ADAL" clId="{571F55C3-8ECE-4944-9B38-2E6242937EF8}" dt="2021-11-12T10:22:02.979" v="801" actId="478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305EF-CA84-4341-BD31-684B60406791}" type="datetimeFigureOut">
              <a:rPr lang="en-150" smtClean="0"/>
              <a:t>12/11/2021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3D746-AD12-400E-A639-15D891C8FFD3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1419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12/11/2021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1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41534" y="5680076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it-IT" sz="2000">
              <a:solidFill>
                <a:schemeClr val="bg1"/>
              </a:solidFill>
            </a:endParaRP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6085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CNOEC PROJECT</a:t>
            </a:r>
          </a:p>
          <a:p>
            <a:pPr algn="r"/>
            <a:r>
              <a:rPr lang="it-IT" sz="2200" dirty="0"/>
              <a:t>Gabriele Ribolla       </a:t>
            </a:r>
            <a:br>
              <a:rPr lang="it-IT" sz="2200" dirty="0"/>
            </a:br>
            <a:r>
              <a:rPr lang="it-IT" sz="2200" dirty="0"/>
              <a:t>Enrico Tranquillini   </a:t>
            </a:r>
          </a:p>
          <a:p>
            <a:pPr algn="r"/>
            <a:r>
              <a:rPr lang="it-IT" sz="2200" dirty="0"/>
              <a:t>Matteo </a:t>
            </a:r>
            <a:r>
              <a:rPr lang="it-IT" sz="2200" dirty="0" err="1"/>
              <a:t>Constantini</a:t>
            </a:r>
            <a:r>
              <a:rPr lang="it-IT" sz="2200" dirty="0"/>
              <a:t>  </a:t>
            </a:r>
          </a:p>
          <a:p>
            <a:pPr lvl="1"/>
            <a:endParaRPr lang="it-IT" sz="600" b="0" dirty="0"/>
          </a:p>
        </p:txBody>
      </p:sp>
    </p:spTree>
    <p:extLst>
      <p:ext uri="{BB962C8B-B14F-4D97-AF65-F5344CB8AC3E}">
        <p14:creationId xmlns:p14="http://schemas.microsoft.com/office/powerpoint/2010/main" val="13653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720190-7981-4754-9AF0-EE82E638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Flight </a:t>
            </a:r>
            <a:r>
              <a:rPr lang="it-IT" err="1"/>
              <a:t>physics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6090A9-4F9D-4B8F-B426-0EBE95C8B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1" y="1483109"/>
            <a:ext cx="8456351" cy="4286096"/>
          </a:xfrm>
        </p:spPr>
      </p:pic>
    </p:spTree>
    <p:extLst>
      <p:ext uri="{BB962C8B-B14F-4D97-AF65-F5344CB8AC3E}">
        <p14:creationId xmlns:p14="http://schemas.microsoft.com/office/powerpoint/2010/main" val="397776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121D11-46A6-4E51-8101-F3C5B5D3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Kinematics</a:t>
            </a:r>
            <a:r>
              <a:rPr lang="it-IT"/>
              <a:t> of the system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180AB34-A4DE-4B7D-9AAD-56C2ED897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5" y="1428814"/>
            <a:ext cx="8737589" cy="4510801"/>
          </a:xfrm>
        </p:spPr>
      </p:pic>
    </p:spTree>
    <p:extLst>
      <p:ext uri="{BB962C8B-B14F-4D97-AF65-F5344CB8AC3E}">
        <p14:creationId xmlns:p14="http://schemas.microsoft.com/office/powerpoint/2010/main" val="270509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3BFCB4-3375-4F76-99A5-FCAB7587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Dynamics of the system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B57F8D7-152A-4D1E-8F89-F4DC73A6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7" y="1536569"/>
            <a:ext cx="8941505" cy="4178434"/>
          </a:xfrm>
        </p:spPr>
      </p:pic>
    </p:spTree>
    <p:extLst>
      <p:ext uri="{BB962C8B-B14F-4D97-AF65-F5344CB8AC3E}">
        <p14:creationId xmlns:p14="http://schemas.microsoft.com/office/powerpoint/2010/main" val="158469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0881D-E6F9-48E1-ABF9-4BCED747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Aerodynamics</a:t>
            </a:r>
            <a:r>
              <a:rPr lang="it-IT"/>
              <a:t> of the </a:t>
            </a:r>
            <a:r>
              <a:rPr lang="it-IT" err="1"/>
              <a:t>propellers</a:t>
            </a:r>
            <a:r>
              <a:rPr lang="it-IT"/>
              <a:t> and </a:t>
            </a:r>
            <a:r>
              <a:rPr lang="it-IT" err="1"/>
              <a:t>definition</a:t>
            </a:r>
            <a:r>
              <a:rPr lang="it-IT"/>
              <a:t> of the inputs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47F9688-E39B-4AF2-B960-746D0E78E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48" y="1442301"/>
            <a:ext cx="8707703" cy="4440025"/>
          </a:xfrm>
        </p:spPr>
      </p:pic>
    </p:spTree>
    <p:extLst>
      <p:ext uri="{BB962C8B-B14F-4D97-AF65-F5344CB8AC3E}">
        <p14:creationId xmlns:p14="http://schemas.microsoft.com/office/powerpoint/2010/main" val="290884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D2A6C1-27C8-47D7-8E15-52D7620F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Non linear </a:t>
            </a:r>
            <a:r>
              <a:rPr lang="it-IT" err="1"/>
              <a:t>mathematical</a:t>
            </a:r>
            <a:r>
              <a:rPr lang="it-IT"/>
              <a:t> model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F98965-35BA-4400-8848-34B0F0961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67" y="1329179"/>
            <a:ext cx="8569005" cy="4590855"/>
          </a:xfrm>
        </p:spPr>
      </p:pic>
    </p:spTree>
    <p:extLst>
      <p:ext uri="{BB962C8B-B14F-4D97-AF65-F5344CB8AC3E}">
        <p14:creationId xmlns:p14="http://schemas.microsoft.com/office/powerpoint/2010/main" val="100228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22803-9B0B-4BCE-9ECC-EE4C55DA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Modelization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574EDE-B50C-41C7-B7D0-6108A401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400" b="0" i="0" u="none" strike="noStrike" baseline="0" err="1">
                <a:solidFill>
                  <a:srgbClr val="0E00FF"/>
                </a:solidFill>
                <a:latin typeface="Courier New" panose="02070309020205020404" pitchFamily="49" charset="0"/>
              </a:rPr>
              <a:t>function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quadcopter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t,z,u,th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%% Read parameters, states and inputs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Parameters</a:t>
            </a:r>
            <a:endParaRPr lang="it-IT" sz="14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mass =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(1,1);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(2,1);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(3,1);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(4,1);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g =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(5,1);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States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X        =       z(1,1);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inertial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X position (m)</a:t>
            </a:r>
          </a:p>
          <a:p>
            <a:r>
              <a:rPr lang="es-E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Y        =       z(2,1);    </a:t>
            </a:r>
            <a:r>
              <a:rPr lang="es-E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inertial Y position (m)</a:t>
            </a:r>
          </a:p>
          <a:p>
            <a:r>
              <a:rPr lang="pl-PL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        =       z(3,1);    </a:t>
            </a:r>
            <a:r>
              <a:rPr lang="pl-PL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inertial Z position (m)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=       z(4,1);   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body x velocity (m/s)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=       z(5,1);   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body y velocity (m/s)</a:t>
            </a:r>
          </a:p>
          <a:p>
            <a:r>
              <a:rPr lang="pl-PL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zbdot     =       z(6,1);    </a:t>
            </a:r>
            <a:r>
              <a:rPr lang="pl-PL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body z velocity (m/s)</a:t>
            </a:r>
          </a:p>
          <a:p>
            <a:endParaRPr lang="it-IT" b="0" i="0" u="none" strike="noStrike" baseline="0"/>
          </a:p>
        </p:txBody>
      </p:sp>
    </p:spTree>
    <p:extLst>
      <p:ext uri="{BB962C8B-B14F-4D97-AF65-F5344CB8AC3E}">
        <p14:creationId xmlns:p14="http://schemas.microsoft.com/office/powerpoint/2010/main" val="127721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EDD31-9A87-4957-B539-EF2F44B8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Modelization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FBDA20-5D6A-4A75-8226-1DAF3C283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psi      =       z(7,1);    </a:t>
            </a:r>
            <a:r>
              <a:rPr lang="pl-PL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yaw angle   (rad)</a:t>
            </a:r>
          </a:p>
          <a:p>
            <a:r>
              <a:rPr lang="pl-PL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theta    =       z(8,1);    </a:t>
            </a:r>
            <a:r>
              <a:rPr lang="pl-PL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pitch angle (rad)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phi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=       z(9,1);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roll angle  (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rad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p        =       z(10,1);  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inertial p rate (rad/s)</a:t>
            </a:r>
          </a:p>
          <a:p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q        =       z(11,1);  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inertial q rate (rad/s)</a:t>
            </a:r>
          </a:p>
          <a:p>
            <a:r>
              <a:rPr lang="pt-BR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r        =       z(12,1);   </a:t>
            </a:r>
            <a:r>
              <a:rPr lang="pt-BR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inertial r rate (rad/s)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Inputs</a:t>
            </a:r>
          </a:p>
          <a:p>
            <a:r>
              <a:rPr lang="fr-FR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         =        u(1,1);     </a:t>
            </a:r>
            <a:r>
              <a:rPr lang="fr-FR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fr-FR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thrust</a:t>
            </a:r>
            <a:r>
              <a:rPr lang="fr-FR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force (N)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tauroll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=        u(2,1); 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roll torque  (N*m)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taupitch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=        u(3,1); 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pitch torque (N*m)</a:t>
            </a:r>
          </a:p>
          <a:p>
            <a:r>
              <a:rPr lang="es-E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tauyaw    =        u(4,1);     </a:t>
            </a:r>
            <a:r>
              <a:rPr lang="es-E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yaw torque   (N*m)</a:t>
            </a:r>
            <a:endParaRPr lang="it-IT" sz="140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semplifications</a:t>
            </a:r>
            <a:endParaRPr lang="it-IT" sz="15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=cos(psi);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=sin(psi);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=cos(theta);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st=sin(theta);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=cos(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phi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=sin(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phi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s-ES" sz="14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2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735DA-BC26-4005-BC5D-06BFBF56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Modelization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F5E0BB-410E-42D7-9CA4-017DCB26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%% Model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equations</a:t>
            </a:r>
            <a:endParaRPr lang="it-IT" sz="14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(1,1)  =  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+(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*st*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sf-sp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+(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sf+cp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*st)*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(2,1)  =  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+(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cp+sp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*st*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+(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*st*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sp-cp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(3,1)  =   -st*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xbdot+ct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ybdot+ct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(4,1)  =   r*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-q*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zbdot+g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*st;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(5,1)  =   -r*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xbdot+p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-g*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sf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(6,1)  =   q*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-p*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ybdot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-g*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cf+T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/mass;</a:t>
            </a:r>
          </a:p>
          <a:p>
            <a:r>
              <a:rPr lang="pt-BR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zdot(7,1)  =   -(sf/ct)*q+r;</a:t>
            </a:r>
          </a:p>
          <a:p>
            <a:r>
              <a:rPr lang="pt-BR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zdot(8,1)  =   cf*q+sf*r;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(9,1)  =   p+(sf*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)*q-(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cf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st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ct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)*r;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(10,1) =   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tauroll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)-((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Jz-Jy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)*r*q;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(11,1) =   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taupitch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)-((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Jx-Jz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)*r*p;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zdot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(12,1) =   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tauyaw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)-((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Jy-Jx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)/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)*p*q;</a:t>
            </a:r>
          </a:p>
          <a:p>
            <a:endParaRPr lang="it-IT" b="0" i="0" u="none" strike="noStrike" baseline="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36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2CA3D-8A39-45FB-9B04-C244119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Simulation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575A5B-24D5-4E46-AD90-0107FCA95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%% Model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parameters</a:t>
            </a:r>
            <a:endParaRPr lang="it-IT" sz="15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=0.0058319;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=0.0058319;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=0.0111886;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I_drone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[ </a:t>
            </a:r>
            <a:r>
              <a:rPr lang="it-IT" sz="1500" b="0" i="0" u="none" strike="noStrike" baseline="0">
                <a:solidFill>
                  <a:srgbClr val="0E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Jx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, 0, 0;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 0, 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Jy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, 0;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 0, 0, 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Jz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] ; 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(kg.m^2)</a:t>
            </a:r>
          </a:p>
          <a:p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mass = 0.9272;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%(kg)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g=9.81;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Tmax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=45;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%(N)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taurollmax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=0;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%(Nm)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taupitchmax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=0.58;</a:t>
            </a:r>
          </a:p>
          <a:p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tauyawmin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=-0.58;</a:t>
            </a:r>
          </a:p>
          <a:p>
            <a:r>
              <a:rPr lang="en-US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th</a:t>
            </a:r>
            <a:r>
              <a:rPr lang="en-US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mass;Jx;Jy;Jz;g</a:t>
            </a:r>
            <a:r>
              <a:rPr lang="en-US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9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DD079-F75B-4CB0-9DBB-3996167B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Simulation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8BAABC-C003-4AAB-AE52-C328DFE17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%%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Simulation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: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Initial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state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Vb_init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= [0;0;0];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(m/sec) initial velocity in BODY axes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wb_init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= [0;0;0];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(rad/sec) initial body rates</a:t>
            </a: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eul_init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= [0;0;0];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(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rad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)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initial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euler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angles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(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yaw,pitch,roll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Xe_init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= [0;0;0]; </a:t>
            </a:r>
            <a:r>
              <a:rPr lang="en-US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(m) initial position in inertial axes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%state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vector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INITIAL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conditions</a:t>
            </a:r>
            <a:endParaRPr lang="it-IT" sz="14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q_init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= [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Xe_init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Vb_init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eul_init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it-IT" sz="14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wb_init</a:t>
            </a:r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%%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Simulation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with ode45</a:t>
            </a:r>
          </a:p>
          <a:p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Time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integration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parameters</a:t>
            </a:r>
            <a:endParaRPr lang="it-IT" sz="14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Ts_o45      =       1e-1;           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sampling time (s)</a:t>
            </a:r>
          </a:p>
          <a:p>
            <a:r>
              <a:rPr lang="it-IT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Tend_o45    =       200;                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4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final</a:t>
            </a:r>
            <a:r>
              <a:rPr lang="it-IT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time (s)</a:t>
            </a:r>
          </a:p>
          <a:p>
            <a:r>
              <a:rPr lang="pt-BR" sz="14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tvec_o45    =       0:Ts_o45:Tend_o45;  </a:t>
            </a:r>
            <a:r>
              <a:rPr lang="pt-BR" sz="14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time vector (s)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5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/>
              <a:t>Team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288521" y="1647825"/>
            <a:ext cx="8229600" cy="38385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Enrico </a:t>
            </a:r>
            <a:r>
              <a:rPr lang="en-GB" b="1" dirty="0" err="1">
                <a:solidFill>
                  <a:srgbClr val="003F6E"/>
                </a:solidFill>
              </a:rPr>
              <a:t>Tranquillini</a:t>
            </a:r>
            <a:endParaRPr lang="en-GB" b="1" dirty="0">
              <a:solidFill>
                <a:srgbClr val="003F6E"/>
              </a:solidFill>
            </a:endParaRPr>
          </a:p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	</a:t>
            </a:r>
            <a:r>
              <a:rPr lang="en-GB" sz="1600" b="1" dirty="0">
                <a:solidFill>
                  <a:srgbClr val="003F6E"/>
                </a:solidFill>
              </a:rPr>
              <a:t>B.S.: Automation Engineering (</a:t>
            </a:r>
            <a:r>
              <a:rPr lang="en-GB" sz="1600" b="1" dirty="0" err="1">
                <a:solidFill>
                  <a:srgbClr val="003F6E"/>
                </a:solidFill>
              </a:rPr>
              <a:t>Polimi</a:t>
            </a:r>
            <a:r>
              <a:rPr lang="en-GB" sz="1600" b="1" dirty="0">
                <a:solidFill>
                  <a:srgbClr val="003F6E"/>
                </a:solidFill>
              </a:rPr>
              <a:t>)</a:t>
            </a:r>
          </a:p>
          <a:p>
            <a:pPr>
              <a:defRPr/>
            </a:pPr>
            <a:r>
              <a:rPr lang="en-GB" sz="1600" b="1" dirty="0">
                <a:solidFill>
                  <a:srgbClr val="003F6E"/>
                </a:solidFill>
              </a:rPr>
              <a:t>	</a:t>
            </a:r>
            <a:r>
              <a:rPr lang="en-GB" sz="1600" b="1" dirty="0" err="1">
                <a:solidFill>
                  <a:srgbClr val="003F6E"/>
                </a:solidFill>
              </a:rPr>
              <a:t>M.Sc</a:t>
            </a:r>
            <a:r>
              <a:rPr lang="en-GB" sz="1600" b="1" dirty="0">
                <a:solidFill>
                  <a:srgbClr val="003F6E"/>
                </a:solidFill>
              </a:rPr>
              <a:t>: Automation and Control Engineering (</a:t>
            </a:r>
            <a:r>
              <a:rPr lang="en-GB" sz="1600" b="1" dirty="0" err="1">
                <a:solidFill>
                  <a:srgbClr val="003F6E"/>
                </a:solidFill>
              </a:rPr>
              <a:t>Polimi</a:t>
            </a:r>
            <a:r>
              <a:rPr lang="en-GB" sz="1600" b="1" dirty="0">
                <a:solidFill>
                  <a:srgbClr val="003F6E"/>
                </a:solidFill>
              </a:rPr>
              <a:t>)</a:t>
            </a:r>
          </a:p>
          <a:p>
            <a:pPr>
              <a:defRPr/>
            </a:pPr>
            <a:endParaRPr lang="en-GB" b="1" dirty="0">
              <a:solidFill>
                <a:srgbClr val="003F6E"/>
              </a:solidFill>
            </a:endParaRPr>
          </a:p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Matteo </a:t>
            </a:r>
            <a:r>
              <a:rPr lang="en-GB" b="1" dirty="0" err="1">
                <a:solidFill>
                  <a:srgbClr val="003F6E"/>
                </a:solidFill>
              </a:rPr>
              <a:t>Costantini</a:t>
            </a:r>
            <a:endParaRPr lang="en-GB" b="1" dirty="0">
              <a:solidFill>
                <a:srgbClr val="003F6E"/>
              </a:solidFill>
            </a:endParaRPr>
          </a:p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	</a:t>
            </a:r>
            <a:r>
              <a:rPr lang="en-GB" sz="1600" b="1" dirty="0">
                <a:solidFill>
                  <a:srgbClr val="003F6E"/>
                </a:solidFill>
              </a:rPr>
              <a:t>B.S: Automation Engineering (</a:t>
            </a:r>
            <a:r>
              <a:rPr lang="en-GB" sz="1600" b="1" dirty="0" err="1">
                <a:solidFill>
                  <a:srgbClr val="003F6E"/>
                </a:solidFill>
              </a:rPr>
              <a:t>Unibo</a:t>
            </a:r>
            <a:r>
              <a:rPr lang="en-GB" sz="1600" b="1" dirty="0">
                <a:solidFill>
                  <a:srgbClr val="003F6E"/>
                </a:solidFill>
              </a:rPr>
              <a:t>)</a:t>
            </a:r>
          </a:p>
          <a:p>
            <a:pPr>
              <a:defRPr/>
            </a:pPr>
            <a:r>
              <a:rPr lang="en-GB" sz="1600" b="1" dirty="0">
                <a:solidFill>
                  <a:srgbClr val="003F6E"/>
                </a:solidFill>
              </a:rPr>
              <a:t>	</a:t>
            </a:r>
            <a:r>
              <a:rPr lang="en-GB" sz="1600" b="1" dirty="0" err="1">
                <a:solidFill>
                  <a:srgbClr val="003F6E"/>
                </a:solidFill>
              </a:rPr>
              <a:t>M.Sc</a:t>
            </a:r>
            <a:r>
              <a:rPr lang="en-GB" sz="1600" b="1" dirty="0">
                <a:solidFill>
                  <a:srgbClr val="003F6E"/>
                </a:solidFill>
              </a:rPr>
              <a:t>: Automation and Control Engineering (</a:t>
            </a:r>
            <a:r>
              <a:rPr lang="en-GB" sz="1600" b="1" dirty="0" err="1">
                <a:solidFill>
                  <a:srgbClr val="003F6E"/>
                </a:solidFill>
              </a:rPr>
              <a:t>Polimi</a:t>
            </a:r>
            <a:r>
              <a:rPr lang="en-GB" sz="1600" b="1" dirty="0">
                <a:solidFill>
                  <a:srgbClr val="003F6E"/>
                </a:solidFill>
              </a:rPr>
              <a:t>)</a:t>
            </a:r>
          </a:p>
          <a:p>
            <a:pPr>
              <a:defRPr/>
            </a:pPr>
            <a:endParaRPr lang="en-GB" sz="1600" b="1" dirty="0">
              <a:solidFill>
                <a:srgbClr val="003F6E"/>
              </a:solidFill>
            </a:endParaRPr>
          </a:p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Gabriele Ribolla </a:t>
            </a:r>
          </a:p>
          <a:p>
            <a:pPr>
              <a:defRPr/>
            </a:pPr>
            <a:r>
              <a:rPr lang="en-GB" b="1" dirty="0">
                <a:solidFill>
                  <a:srgbClr val="003F6E"/>
                </a:solidFill>
              </a:rPr>
              <a:t>	</a:t>
            </a:r>
            <a:r>
              <a:rPr lang="en-GB" sz="1600" b="1" dirty="0">
                <a:solidFill>
                  <a:srgbClr val="003F6E"/>
                </a:solidFill>
              </a:rPr>
              <a:t>B.S.:  Industrial Automation (</a:t>
            </a:r>
            <a:r>
              <a:rPr lang="en-GB" sz="1600" b="1" dirty="0" err="1">
                <a:solidFill>
                  <a:srgbClr val="003F6E"/>
                </a:solidFill>
              </a:rPr>
              <a:t>UniBS</a:t>
            </a:r>
            <a:r>
              <a:rPr lang="en-GB" sz="1600" b="1" dirty="0">
                <a:solidFill>
                  <a:srgbClr val="003F6E"/>
                </a:solidFill>
              </a:rPr>
              <a:t>) </a:t>
            </a:r>
          </a:p>
          <a:p>
            <a:pPr>
              <a:defRPr/>
            </a:pPr>
            <a:r>
              <a:rPr lang="en-GB" sz="1600" b="1" dirty="0">
                <a:solidFill>
                  <a:srgbClr val="003F6E"/>
                </a:solidFill>
              </a:rPr>
              <a:t>	</a:t>
            </a:r>
            <a:r>
              <a:rPr lang="en-GB" sz="1600" b="1" dirty="0" err="1">
                <a:solidFill>
                  <a:srgbClr val="003F6E"/>
                </a:solidFill>
              </a:rPr>
              <a:t>M.Sc</a:t>
            </a:r>
            <a:r>
              <a:rPr lang="en-GB" sz="1600" b="1" dirty="0">
                <a:solidFill>
                  <a:srgbClr val="003F6E"/>
                </a:solidFill>
              </a:rPr>
              <a:t>: Automation and Control engineering (</a:t>
            </a:r>
            <a:r>
              <a:rPr lang="en-GB" sz="1600" b="1" dirty="0" err="1">
                <a:solidFill>
                  <a:srgbClr val="003F6E"/>
                </a:solidFill>
              </a:rPr>
              <a:t>PoliMi</a:t>
            </a:r>
            <a:r>
              <a:rPr lang="en-GB" sz="1600" b="1" dirty="0">
                <a:solidFill>
                  <a:srgbClr val="003F6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74B28-7F6F-485E-91D7-90694BA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Simulation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5A7794-F9B4-4EF6-8A39-7C43B999E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Initialize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simulation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output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N_o45               =       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length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(tvec_o45);   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number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of samples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zout_o45            =       zeros(12,N_o45);     </a:t>
            </a:r>
            <a:r>
              <a:rPr lang="pt-BR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matrix with states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uout_o45            =       zeros(4,N_o45);     </a:t>
            </a:r>
            <a:r>
              <a:rPr lang="pt-BR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matrix with inputs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zout_o45(:,1)       =       q_init;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uout_o45(:,1)       =       [1+mass*g;1;1;1];</a:t>
            </a:r>
          </a:p>
          <a:p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%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Run</a:t>
            </a:r>
            <a:r>
              <a:rPr lang="it-IT" sz="1500" b="0" i="0" u="none" strike="noStrike" baseline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  <a:r>
              <a:rPr lang="it-IT" sz="1500" b="0" i="0" u="none" strike="noStrike" baseline="0" err="1">
                <a:solidFill>
                  <a:srgbClr val="028009"/>
                </a:solidFill>
                <a:latin typeface="Courier New" panose="02070309020205020404" pitchFamily="49" charset="0"/>
              </a:rPr>
              <a:t>simulation</a:t>
            </a:r>
            <a:endParaRPr lang="it-IT" sz="1500" b="0" i="0" u="none" strike="noStrike" baseline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it-IT" sz="1500" b="0" i="0" u="none" strike="noStrike" baseline="0">
                <a:solidFill>
                  <a:srgbClr val="0E00FF"/>
                </a:solidFill>
                <a:latin typeface="Courier New" panose="02070309020205020404" pitchFamily="49" charset="0"/>
              </a:rPr>
              <a:t>for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it-IT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it-IT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=2:N_o45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zout_temp           =   ode45(@(t,z)quadcopter(t,z,uout_o45(:,ind-1),th),[0 Ts_o45],zout_o45(:,ind-1));</a:t>
            </a:r>
          </a:p>
          <a:p>
            <a:r>
              <a:rPr lang="en-US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zout_o45(:,</a:t>
            </a:r>
            <a:r>
              <a:rPr lang="en-US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)     =   </a:t>
            </a:r>
            <a:r>
              <a:rPr lang="en-US" sz="1500" b="0" i="0" u="none" strike="noStrike" baseline="0" err="1">
                <a:solidFill>
                  <a:srgbClr val="000000"/>
                </a:solidFill>
                <a:latin typeface="Courier New" panose="02070309020205020404" pitchFamily="49" charset="0"/>
              </a:rPr>
              <a:t>zout_temp.y</a:t>
            </a:r>
            <a:r>
              <a:rPr lang="en-US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(:,end);</a:t>
            </a:r>
          </a:p>
          <a:p>
            <a:r>
              <a:rPr lang="pt-BR" sz="15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  uout_o45(:,ind)     =   uout_o45(:,1);</a:t>
            </a:r>
          </a:p>
          <a:p>
            <a:r>
              <a:rPr lang="it-IT" sz="1500" b="0" i="0" u="none" strike="noStrike" baseline="0">
                <a:solidFill>
                  <a:srgbClr val="0E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it-IT" b="0" i="0" u="none" strike="noStrike" baseline="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35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4284A2-43C4-420B-ACA4-B01E8003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6657985-80CD-4ECB-8BE4-4104E101B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1" y="1319753"/>
            <a:ext cx="3064746" cy="229855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BDE78D-8B7F-4733-B892-9F271C08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85" y="1310327"/>
            <a:ext cx="3088652" cy="231648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429D27-B199-4409-A2FC-11B5AAFC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868" y="3513842"/>
            <a:ext cx="3484579" cy="26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1220A-BE5F-4BAD-9F5F-4C67F75B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0012B41-5B04-4F5E-8FB7-B3BD0B803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34" y="1348033"/>
            <a:ext cx="3111879" cy="233390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66639CF-E2D0-423B-A555-F6919916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9752"/>
            <a:ext cx="3176833" cy="23826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90D831C-C6EC-48DE-8766-FF0FC6AB1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94" y="3568046"/>
            <a:ext cx="3412306" cy="25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CAB29-5AF2-4DA6-BE6D-446FF35F4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88C594-1211-4B44-9BDD-E95763DBB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046"/>
            <a:ext cx="3242821" cy="243211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5D90E1-2769-4025-B20F-ACA4ED19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53" y="1333893"/>
            <a:ext cx="3173494" cy="23801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2A9C94-AB0E-4503-9B93-40BF4D684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430" y="3702378"/>
            <a:ext cx="3182921" cy="23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6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76CF2-DC2C-42A3-B5A0-E08042BA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0E0B2A7-0A7C-4187-8EE7-DD45C9A5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9180"/>
            <a:ext cx="3176833" cy="238262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53F1730-8BED-485B-8EDD-C79CF705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5742"/>
            <a:ext cx="3082565" cy="23119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DE6130E-C10B-43E0-B487-9806F3E2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707" y="3685880"/>
            <a:ext cx="3179778" cy="23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A37CF4-AC95-4CA3-A084-F676B6C5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Simulation</a:t>
            </a:r>
            <a:r>
              <a:rPr lang="it-IT"/>
              <a:t> of the </a:t>
            </a:r>
            <a:r>
              <a:rPr lang="it-IT" err="1"/>
              <a:t>nonlinear</a:t>
            </a:r>
            <a:r>
              <a:rPr lang="it-IT"/>
              <a:t> model (</a:t>
            </a:r>
            <a:r>
              <a:rPr lang="it-IT" err="1"/>
              <a:t>Simulink</a:t>
            </a:r>
            <a:r>
              <a:rPr lang="it-IT"/>
              <a:t>)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A6C66F-D976-4495-A749-403FB03C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9115"/>
            <a:ext cx="8323726" cy="4525963"/>
          </a:xfrm>
        </p:spPr>
        <p:txBody>
          <a:bodyPr>
            <a:normAutofit/>
          </a:bodyPr>
          <a:lstStyle/>
          <a:p>
            <a:r>
              <a:rPr lang="it-IT" sz="1800"/>
              <a:t>The </a:t>
            </a:r>
            <a:r>
              <a:rPr lang="it-IT" sz="1800" err="1"/>
              <a:t>simulation</a:t>
            </a:r>
            <a:r>
              <a:rPr lang="it-IT" sz="1800"/>
              <a:t> of the </a:t>
            </a:r>
            <a:r>
              <a:rPr lang="it-IT" sz="1800" err="1"/>
              <a:t>uncontrolled</a:t>
            </a:r>
            <a:r>
              <a:rPr lang="it-IT" sz="1800"/>
              <a:t> non linear model takes </a:t>
            </a:r>
            <a:r>
              <a:rPr lang="it-IT" sz="1800" err="1"/>
              <a:t>as</a:t>
            </a:r>
            <a:r>
              <a:rPr lang="it-IT" sz="1800"/>
              <a:t> inputs some </a:t>
            </a:r>
            <a:r>
              <a:rPr lang="it-IT" sz="1800" err="1"/>
              <a:t>references</a:t>
            </a:r>
            <a:r>
              <a:rPr lang="it-IT" sz="1800"/>
              <a:t> of </a:t>
            </a:r>
            <a:r>
              <a:rPr lang="it-IT" sz="1800" err="1"/>
              <a:t>altitude,roll,pitch,yaw</a:t>
            </a:r>
            <a:r>
              <a:rPr lang="it-IT" sz="1800"/>
              <a:t> </a:t>
            </a:r>
            <a:r>
              <a:rPr lang="it-IT" sz="1800" err="1"/>
              <a:t>commands</a:t>
            </a:r>
            <a:r>
              <a:rPr lang="it-IT" sz="1800"/>
              <a:t> and plots the </a:t>
            </a:r>
            <a:r>
              <a:rPr lang="it-IT" sz="1800" err="1"/>
              <a:t>states</a:t>
            </a:r>
            <a:r>
              <a:rPr lang="it-IT" sz="1800"/>
              <a:t> of the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7F8056C-3D4E-4976-AB1D-B1C60082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973"/>
            <a:ext cx="9144000" cy="31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B713-39A7-4CA1-9F45-7FA5BA46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 : Plan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8B94-78D5-47DB-9CF7-3EB24BF9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Complete:</a:t>
            </a:r>
          </a:p>
          <a:p>
            <a:endParaRPr lang="it-IT" dirty="0"/>
          </a:p>
          <a:p>
            <a:r>
              <a:rPr lang="it-IT" b="1" dirty="0"/>
              <a:t>3/12</a:t>
            </a:r>
            <a:r>
              <a:rPr lang="it-IT" dirty="0"/>
              <a:t>/2021: </a:t>
            </a:r>
            <a:r>
              <a:rPr lang="it-IT" dirty="0" err="1"/>
              <a:t>unconstrained</a:t>
            </a:r>
            <a:r>
              <a:rPr lang="it-IT" dirty="0"/>
              <a:t>   </a:t>
            </a:r>
            <a:r>
              <a:rPr lang="it-IT" dirty="0" err="1"/>
              <a:t>optimization</a:t>
            </a:r>
            <a:r>
              <a:rPr lang="it-IT" dirty="0"/>
              <a:t> model</a:t>
            </a:r>
          </a:p>
          <a:p>
            <a:endParaRPr lang="it-IT" dirty="0"/>
          </a:p>
          <a:p>
            <a:r>
              <a:rPr lang="it-IT" b="1" dirty="0"/>
              <a:t>22/12</a:t>
            </a:r>
            <a:r>
              <a:rPr lang="it-IT" dirty="0"/>
              <a:t>/2021: </a:t>
            </a:r>
            <a:r>
              <a:rPr lang="it-IT" dirty="0" err="1"/>
              <a:t>integration</a:t>
            </a:r>
            <a:r>
              <a:rPr lang="it-IT" dirty="0"/>
              <a:t> with </a:t>
            </a:r>
            <a:r>
              <a:rPr lang="it-IT" dirty="0" err="1"/>
              <a:t>quadcopter</a:t>
            </a:r>
            <a:r>
              <a:rPr lang="it-IT" dirty="0"/>
              <a:t> model 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3142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FCA4-5E5F-4867-A0E0-123F576E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1" y="1524700"/>
            <a:ext cx="3024231" cy="840400"/>
          </a:xfrm>
        </p:spPr>
        <p:txBody>
          <a:bodyPr>
            <a:noAutofit/>
          </a:bodyPr>
          <a:lstStyle/>
          <a:p>
            <a:r>
              <a:rPr lang="it-IT" sz="3600" err="1">
                <a:solidFill>
                  <a:srgbClr val="FF0000"/>
                </a:solidFill>
              </a:rPr>
              <a:t>Questions</a:t>
            </a:r>
            <a:r>
              <a:rPr lang="it-IT" sz="3600">
                <a:solidFill>
                  <a:srgbClr val="FF0000"/>
                </a:solidFill>
              </a:rPr>
              <a:t>?? 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370B9-0A33-48EE-871C-3BADEAE1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71" y="3053593"/>
            <a:ext cx="3950427" cy="25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6610AD-D64B-4430-969E-D3F6BF770831}"/>
              </a:ext>
            </a:extLst>
          </p:cNvPr>
          <p:cNvSpPr/>
          <p:nvPr/>
        </p:nvSpPr>
        <p:spPr>
          <a:xfrm>
            <a:off x="1085185" y="2967335"/>
            <a:ext cx="6973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</a:t>
            </a:r>
            <a:r>
              <a:rPr lang="en-US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 the attention</a:t>
            </a:r>
            <a:endParaRPr lang="en-US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289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 : qualitative goal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28DE1B-39E1-484C-92A6-C1E09CE7C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13" y="2504279"/>
            <a:ext cx="4253587" cy="2495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E071C0-36D9-224E-8956-0FAAF832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57" y="2212979"/>
            <a:ext cx="3892843" cy="3077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DF72E8-3DB2-4B68-9916-35B1E19E9E12}"/>
              </a:ext>
            </a:extLst>
          </p:cNvPr>
          <p:cNvSpPr txBox="1"/>
          <p:nvPr/>
        </p:nvSpPr>
        <p:spPr>
          <a:xfrm>
            <a:off x="288521" y="1382719"/>
            <a:ext cx="683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Goal: </a:t>
            </a:r>
            <a:r>
              <a:rPr lang="it-IT" sz="2400" dirty="0" err="1">
                <a:solidFill>
                  <a:srgbClr val="FF0000"/>
                </a:solidFill>
              </a:rPr>
              <a:t>route</a:t>
            </a:r>
            <a:r>
              <a:rPr lang="it-IT" sz="2400" dirty="0">
                <a:solidFill>
                  <a:srgbClr val="FF0000"/>
                </a:solidFill>
              </a:rPr>
              <a:t> </a:t>
            </a:r>
            <a:r>
              <a:rPr lang="it-IT" sz="2400" dirty="0" err="1">
                <a:solidFill>
                  <a:srgbClr val="FF0000"/>
                </a:solidFill>
              </a:rPr>
              <a:t>optimization</a:t>
            </a:r>
            <a:r>
              <a:rPr lang="it-IT" sz="2400" dirty="0">
                <a:solidFill>
                  <a:srgbClr val="FF0000"/>
                </a:solidFill>
              </a:rPr>
              <a:t> </a:t>
            </a:r>
            <a:r>
              <a:rPr lang="it-IT" sz="2400" dirty="0" err="1">
                <a:solidFill>
                  <a:srgbClr val="FF0000"/>
                </a:solidFill>
              </a:rPr>
              <a:t>along</a:t>
            </a:r>
            <a:r>
              <a:rPr lang="it-IT" sz="2400" dirty="0">
                <a:solidFill>
                  <a:srgbClr val="FF0000"/>
                </a:solidFill>
              </a:rPr>
              <a:t> a track </a:t>
            </a:r>
            <a:r>
              <a:rPr lang="it-IT" sz="2400" dirty="0" err="1">
                <a:solidFill>
                  <a:srgbClr val="FF0000"/>
                </a:solidFill>
              </a:rPr>
              <a:t>using</a:t>
            </a:r>
            <a:r>
              <a:rPr lang="it-IT" sz="2400" dirty="0">
                <a:solidFill>
                  <a:srgbClr val="FF0000"/>
                </a:solidFill>
              </a:rPr>
              <a:t> a drone.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2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73C8-4D4D-4BAB-9760-68D6DA39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 : </a:t>
            </a:r>
            <a:r>
              <a:rPr lang="it-IT" err="1"/>
              <a:t>reason</a:t>
            </a:r>
            <a:r>
              <a:rPr lang="it-IT"/>
              <a:t> </a:t>
            </a:r>
            <a:r>
              <a:rPr lang="it-IT" err="1"/>
              <a:t>why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chose</a:t>
            </a:r>
            <a:r>
              <a:rPr lang="it-IT"/>
              <a:t> the </a:t>
            </a:r>
            <a:r>
              <a:rPr lang="it-IT" err="1"/>
              <a:t>specific</a:t>
            </a:r>
            <a:r>
              <a:rPr lang="it-IT"/>
              <a:t> </a:t>
            </a:r>
            <a:r>
              <a:rPr lang="it-IT" err="1"/>
              <a:t>topic</a:t>
            </a:r>
            <a:endParaRPr lang="en-15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78DB4E-96C0-4337-944A-386E71D88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51" y="2640092"/>
            <a:ext cx="3753461" cy="2101938"/>
          </a:xfrm>
          <a:prstGeom prst="rect">
            <a:avLst/>
          </a:prstGeom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5A5135F3-6219-431F-AE2E-169B5A68DCF8}"/>
              </a:ext>
            </a:extLst>
          </p:cNvPr>
          <p:cNvSpPr/>
          <p:nvPr/>
        </p:nvSpPr>
        <p:spPr>
          <a:xfrm>
            <a:off x="4124178" y="3252377"/>
            <a:ext cx="561703" cy="535577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186DF-1380-4FC5-A926-673B09C8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47" y="2614840"/>
            <a:ext cx="4087402" cy="2127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911C5-18B5-4075-A67F-8BCA847F721E}"/>
              </a:ext>
            </a:extLst>
          </p:cNvPr>
          <p:cNvSpPr txBox="1"/>
          <p:nvPr/>
        </p:nvSpPr>
        <p:spPr>
          <a:xfrm>
            <a:off x="1024097" y="1746639"/>
            <a:ext cx="802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Passions</a:t>
            </a:r>
            <a:r>
              <a:rPr lang="it-IT" dirty="0"/>
              <a:t> and </a:t>
            </a:r>
            <a:r>
              <a:rPr lang="it-IT" dirty="0" err="1"/>
              <a:t>interests</a:t>
            </a:r>
            <a:r>
              <a:rPr lang="it-IT" dirty="0"/>
              <a:t> 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vechicles</a:t>
            </a:r>
            <a:r>
              <a:rPr lang="it-IT" dirty="0"/>
              <a:t> and Flight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8940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BD1F-63AD-49B5-95D1-226E5A70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Procedure to </a:t>
            </a:r>
            <a:r>
              <a:rPr lang="it-IT" err="1"/>
              <a:t>define</a:t>
            </a:r>
            <a:r>
              <a:rPr lang="it-IT"/>
              <a:t> the </a:t>
            </a:r>
            <a:r>
              <a:rPr lang="it-IT" err="1"/>
              <a:t>lap</a:t>
            </a:r>
            <a:r>
              <a:rPr lang="it-IT"/>
              <a:t> time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DC0C-FE67-4F28-ABE1-DDD434F8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31524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it-IT" b="1" dirty="0"/>
              <a:t>Steps</a:t>
            </a:r>
            <a:r>
              <a:rPr lang="it-IT" dirty="0"/>
              <a:t> </a:t>
            </a:r>
          </a:p>
          <a:p>
            <a:r>
              <a:rPr lang="it-IT" b="1" dirty="0"/>
              <a:t>1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r>
              <a:rPr lang="it-IT" dirty="0"/>
              <a:t>	</a:t>
            </a:r>
            <a:r>
              <a:rPr lang="it-IT" dirty="0" err="1"/>
              <a:t>using</a:t>
            </a:r>
            <a:r>
              <a:rPr lang="it-IT" dirty="0"/>
              <a:t> :</a:t>
            </a:r>
          </a:p>
          <a:p>
            <a:r>
              <a:rPr lang="it-IT" dirty="0"/>
              <a:t>			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</a:p>
          <a:p>
            <a:r>
              <a:rPr lang="it-IT" b="1" dirty="0"/>
              <a:t>2</a:t>
            </a:r>
            <a:r>
              <a:rPr lang="it-IT" dirty="0"/>
              <a:t>:</a:t>
            </a:r>
          </a:p>
          <a:p>
            <a:r>
              <a:rPr lang="it-IT" dirty="0"/>
              <a:t>  compute the speed </a:t>
            </a:r>
            <a:r>
              <a:rPr lang="it-IT" dirty="0" err="1"/>
              <a:t>profile</a:t>
            </a:r>
            <a:r>
              <a:rPr lang="it-IT" dirty="0"/>
              <a:t> and </a:t>
            </a:r>
            <a:r>
              <a:rPr lang="it-IT" dirty="0" err="1"/>
              <a:t>lap</a:t>
            </a:r>
            <a:r>
              <a:rPr lang="it-IT" dirty="0"/>
              <a:t> time</a:t>
            </a:r>
          </a:p>
          <a:p>
            <a:r>
              <a:rPr lang="it-IT" dirty="0"/>
              <a:t>	</a:t>
            </a:r>
            <a:r>
              <a:rPr lang="it-IT" dirty="0" err="1"/>
              <a:t>using</a:t>
            </a:r>
            <a:r>
              <a:rPr lang="it-IT" dirty="0"/>
              <a:t> :</a:t>
            </a:r>
          </a:p>
          <a:p>
            <a:r>
              <a:rPr lang="it-IT" dirty="0"/>
              <a:t>			 speed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aware</a:t>
            </a:r>
            <a:r>
              <a:rPr lang="it-IT" dirty="0"/>
              <a:t> of </a:t>
            </a:r>
            <a:r>
              <a:rPr lang="it-IT" dirty="0" err="1"/>
              <a:t>constraints</a:t>
            </a:r>
            <a:endParaRPr lang="it-IT" dirty="0"/>
          </a:p>
          <a:p>
            <a:r>
              <a:rPr lang="it-IT" b="1" dirty="0"/>
              <a:t>3: </a:t>
            </a:r>
            <a:endParaRPr lang="it-IT" dirty="0"/>
          </a:p>
          <a:p>
            <a:r>
              <a:rPr lang="it-IT" b="1" dirty="0"/>
              <a:t>	</a:t>
            </a:r>
            <a:r>
              <a:rPr lang="it-IT" dirty="0"/>
              <a:t>use </a:t>
            </a:r>
            <a:r>
              <a:rPr lang="it-IT" dirty="0" err="1"/>
              <a:t>nonlinear</a:t>
            </a:r>
            <a:r>
              <a:rPr lang="it-IT" dirty="0"/>
              <a:t> </a:t>
            </a:r>
            <a:r>
              <a:rPr lang="it-IT" dirty="0" err="1"/>
              <a:t>quadmotor</a:t>
            </a:r>
            <a:r>
              <a:rPr lang="it-IT" dirty="0"/>
              <a:t> model to compute </a:t>
            </a:r>
            <a:r>
              <a:rPr lang="it-IT" dirty="0" err="1"/>
              <a:t>final</a:t>
            </a:r>
            <a:r>
              <a:rPr lang="it-IT" dirty="0"/>
              <a:t> control 	inputs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4025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68CD-E24C-416D-A93B-FE1130DE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800"/>
              <a:t>1° step : </a:t>
            </a:r>
            <a:r>
              <a:rPr lang="it-IT" sz="2800" err="1"/>
              <a:t>Main</a:t>
            </a:r>
            <a:r>
              <a:rPr lang="it-IT" sz="2800"/>
              <a:t> cost </a:t>
            </a:r>
            <a:r>
              <a:rPr lang="it-IT" sz="2800" err="1"/>
              <a:t>function</a:t>
            </a:r>
            <a:r>
              <a:rPr lang="it-IT" sz="2800"/>
              <a:t> and </a:t>
            </a:r>
            <a:r>
              <a:rPr lang="it-IT" sz="2800" err="1"/>
              <a:t>Contraints</a:t>
            </a:r>
            <a:endParaRPr lang="en-150" sz="28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696DB3-B232-4859-927F-6CEFCAE7E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6" y="1359017"/>
            <a:ext cx="8913483" cy="3914319"/>
          </a:xfrm>
        </p:spPr>
      </p:pic>
    </p:spTree>
    <p:extLst>
      <p:ext uri="{BB962C8B-B14F-4D97-AF65-F5344CB8AC3E}">
        <p14:creationId xmlns:p14="http://schemas.microsoft.com/office/powerpoint/2010/main" val="286297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F3CC-DCDC-40B7-8F44-C5222472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1" y="139166"/>
            <a:ext cx="8581043" cy="840400"/>
          </a:xfrm>
        </p:spPr>
        <p:txBody>
          <a:bodyPr/>
          <a:lstStyle/>
          <a:p>
            <a:r>
              <a:rPr lang="it-IT"/>
              <a:t>Project : the </a:t>
            </a:r>
            <a:r>
              <a:rPr lang="it-IT" err="1"/>
              <a:t>main</a:t>
            </a:r>
            <a:r>
              <a:rPr lang="it-IT"/>
              <a:t> cost </a:t>
            </a:r>
            <a:r>
              <a:rPr lang="it-IT" err="1"/>
              <a:t>functions</a:t>
            </a:r>
            <a:r>
              <a:rPr lang="it-IT"/>
              <a:t> and </a:t>
            </a:r>
            <a:r>
              <a:rPr lang="it-IT" err="1"/>
              <a:t>contraints</a:t>
            </a:r>
            <a:endParaRPr lang="en-1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AC11B-A475-4991-9018-12A232538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it-IT" b="1" dirty="0"/>
                  <a:t>Optimal </a:t>
                </a:r>
                <a:r>
                  <a:rPr lang="it-IT" b="1" dirty="0" err="1"/>
                  <a:t>trajectory</a:t>
                </a:r>
                <a:r>
                  <a:rPr lang="it-IT" b="1" dirty="0"/>
                  <a:t> and </a:t>
                </a:r>
                <a:r>
                  <a:rPr lang="it-IT" b="1" dirty="0" err="1"/>
                  <a:t>lap</a:t>
                </a:r>
                <a:r>
                  <a:rPr lang="it-IT" b="1" dirty="0"/>
                  <a:t> time </a:t>
                </a:r>
              </a:p>
              <a:p>
                <a:r>
                  <a:rPr lang="it-IT" b="1" dirty="0"/>
                  <a:t>Cost </a:t>
                </a:r>
                <a:r>
                  <a:rPr lang="it-IT" b="1" dirty="0" err="1"/>
                  <a:t>function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J </a:t>
                </a:r>
              </a:p>
              <a:p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; </a:t>
                </a:r>
              </a:p>
              <a:p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nary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it-IT" dirty="0" err="1"/>
                  <a:t>parameters</a:t>
                </a:r>
                <a:r>
                  <a:rPr lang="it-IT" dirty="0"/>
                  <a:t> tuning in the cost </a:t>
                </a:r>
                <a:r>
                  <a:rPr lang="it-IT" dirty="0" err="1"/>
                  <a:t>function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b="1" dirty="0" err="1"/>
                  <a:t>Constraints</a:t>
                </a:r>
                <a:r>
                  <a:rPr lang="it-IT" dirty="0"/>
                  <a:t>:  racing line in the track </a:t>
                </a:r>
                <a:r>
                  <a:rPr lang="it-IT" dirty="0" err="1"/>
                  <a:t>boundaries</a:t>
                </a:r>
                <a:r>
                  <a:rPr lang="it-IT" dirty="0"/>
                  <a:t> and </a:t>
                </a:r>
                <a:r>
                  <a:rPr lang="it-IT" dirty="0" err="1"/>
                  <a:t>acceleration</a:t>
                </a:r>
                <a:r>
                  <a:rPr lang="it-IT" dirty="0"/>
                  <a:t> (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vehicle</a:t>
                </a:r>
                <a:r>
                  <a:rPr lang="it-IT" dirty="0"/>
                  <a:t> </a:t>
                </a:r>
                <a:r>
                  <a:rPr lang="it-IT" dirty="0" err="1"/>
                  <a:t>ones</a:t>
                </a:r>
                <a:r>
                  <a:rPr lang="it-IT" dirty="0"/>
                  <a:t>) </a:t>
                </a:r>
              </a:p>
              <a:p>
                <a:r>
                  <a:rPr lang="it-IT" dirty="0"/>
                  <a:t>	</a:t>
                </a:r>
              </a:p>
              <a:p>
                <a:endParaRPr lang="it-IT" dirty="0"/>
              </a:p>
              <a:p>
                <a:r>
                  <a:rPr lang="it-IT" b="1" dirty="0"/>
                  <a:t>     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r>
                  <a:rPr lang="it-IT" b="1" dirty="0"/>
                  <a:t> </a:t>
                </a:r>
                <a:endParaRPr lang="en-15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AC11B-A475-4991-9018-12A232538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9" t="-2022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96005F-DAC9-430F-81CE-F487772B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66" y="4046262"/>
            <a:ext cx="2842191" cy="175058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D838B1-8A8A-4526-86F7-0209EBDDE9F9}"/>
              </a:ext>
            </a:extLst>
          </p:cNvPr>
          <p:cNvCxnSpPr/>
          <p:nvPr/>
        </p:nvCxnSpPr>
        <p:spPr>
          <a:xfrm flipV="1">
            <a:off x="3294062" y="4123518"/>
            <a:ext cx="2818701" cy="17784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F1BDF4-FF14-40F3-8053-69A8312686B4}"/>
              </a:ext>
            </a:extLst>
          </p:cNvPr>
          <p:cNvCxnSpPr/>
          <p:nvPr/>
        </p:nvCxnSpPr>
        <p:spPr>
          <a:xfrm>
            <a:off x="3361930" y="4176525"/>
            <a:ext cx="2701255" cy="17393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33EA02-6A40-4EDE-8509-D1C3DF18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63" y="1481153"/>
            <a:ext cx="2918610" cy="11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1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85D9-FFF7-40BA-B357-E5AA894E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pPr algn="ctr"/>
            <a:r>
              <a:rPr lang="it-IT"/>
              <a:t>Cost </a:t>
            </a:r>
            <a:r>
              <a:rPr lang="it-IT" err="1"/>
              <a:t>Function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4C3-C9CB-4B98-8897-6A905B7DA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008" y="1300544"/>
            <a:ext cx="3349314" cy="29047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DC4B-03C4-4D5B-AB9B-23E34EAE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8" y="2877424"/>
            <a:ext cx="3427896" cy="320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99549-1349-4399-AB70-98AC77FF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993" y="4279434"/>
            <a:ext cx="4446833" cy="180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E446C-5C8D-4B38-85AC-00BB60525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11" y="1276559"/>
            <a:ext cx="4261609" cy="14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Quadcopter</a:t>
            </a:r>
            <a:r>
              <a:rPr lang="it-IT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169</TotalTime>
  <Words>1325</Words>
  <Application>Microsoft Office PowerPoint</Application>
  <PresentationFormat>On-screen Show (4:3)</PresentationFormat>
  <Paragraphs>168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Wingdings</vt:lpstr>
      <vt:lpstr>POLI</vt:lpstr>
      <vt:lpstr>Titolo presentazione sottotitolo</vt:lpstr>
      <vt:lpstr>Team</vt:lpstr>
      <vt:lpstr>Project : qualitative goal</vt:lpstr>
      <vt:lpstr>Project : reason why we chose the specific topic</vt:lpstr>
      <vt:lpstr>Procedure to define the lap time</vt:lpstr>
      <vt:lpstr>1° step : Main cost function and Contraints</vt:lpstr>
      <vt:lpstr>Project : the main cost functions and contraints</vt:lpstr>
      <vt:lpstr>Cost Function</vt:lpstr>
      <vt:lpstr>Quadcopter model</vt:lpstr>
      <vt:lpstr>Flight physics</vt:lpstr>
      <vt:lpstr>Kinematics of the system</vt:lpstr>
      <vt:lpstr>Dynamics of the system</vt:lpstr>
      <vt:lpstr>Aerodynamics of the propellers and definition of the inputs</vt:lpstr>
      <vt:lpstr>Non linear mathematical model</vt:lpstr>
      <vt:lpstr>Modelization</vt:lpstr>
      <vt:lpstr>Modelization</vt:lpstr>
      <vt:lpstr>Modelization</vt:lpstr>
      <vt:lpstr>Simulation</vt:lpstr>
      <vt:lpstr>Simulation</vt:lpstr>
      <vt:lpstr>Simulation</vt:lpstr>
      <vt:lpstr>Results</vt:lpstr>
      <vt:lpstr>Results</vt:lpstr>
      <vt:lpstr>Results</vt:lpstr>
      <vt:lpstr>Results</vt:lpstr>
      <vt:lpstr>Simulation of the nonlinear model (Simulink)</vt:lpstr>
      <vt:lpstr>Project : Plan</vt:lpstr>
      <vt:lpstr>PowerPoint Presentation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Gabriele Ribolla</cp:lastModifiedBy>
  <cp:revision>1</cp:revision>
  <dcterms:created xsi:type="dcterms:W3CDTF">2015-05-26T12:27:57Z</dcterms:created>
  <dcterms:modified xsi:type="dcterms:W3CDTF">2021-11-12T12:29:40Z</dcterms:modified>
</cp:coreProperties>
</file>